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324" r:id="rId3"/>
    <p:sldId id="292" r:id="rId4"/>
    <p:sldId id="325" r:id="rId5"/>
    <p:sldId id="327" r:id="rId6"/>
    <p:sldId id="326" r:id="rId7"/>
    <p:sldId id="328" r:id="rId8"/>
    <p:sldId id="329" r:id="rId9"/>
    <p:sldId id="330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556831-E3A6-D734-23C3-BFB22FACFC94}" v="319" dt="2026-03-21T20:22:08.7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vana Stojanović" userId="S::jovana.stojanovic@akademijanis.edu.rs::a937e6d5-f267-498f-bb63-4a4eb984fe3c" providerId="AD" clId="Web-{40775E54-4029-7386-B172-1F79A4C435FF}"/>
    <pc:docChg chg="addSld delSld modSld">
      <pc:chgData name="Jovana Stojanović" userId="S::jovana.stojanovic@akademijanis.edu.rs::a937e6d5-f267-498f-bb63-4a4eb984fe3c" providerId="AD" clId="Web-{40775E54-4029-7386-B172-1F79A4C435FF}" dt="2026-03-04T17:19:05.815" v="154"/>
      <pc:docMkLst>
        <pc:docMk/>
      </pc:docMkLst>
      <pc:sldChg chg="modSp">
        <pc:chgData name="Jovana Stojanović" userId="S::jovana.stojanovic@akademijanis.edu.rs::a937e6d5-f267-498f-bb63-4a4eb984fe3c" providerId="AD" clId="Web-{40775E54-4029-7386-B172-1F79A4C435FF}" dt="2026-03-04T17:07:39.975" v="6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40775E54-4029-7386-B172-1F79A4C435FF}" dt="2026-03-04T17:07:39.975" v="6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addSp delSp modSp">
        <pc:chgData name="Jovana Stojanović" userId="S::jovana.stojanovic@akademijanis.edu.rs::a937e6d5-f267-498f-bb63-4a4eb984fe3c" providerId="AD" clId="Web-{40775E54-4029-7386-B172-1F79A4C435FF}" dt="2026-03-04T17:15:46.536" v="106" actId="20577"/>
        <pc:sldMkLst>
          <pc:docMk/>
          <pc:sldMk cId="3736299971" sldId="292"/>
        </pc:sldMkLst>
        <pc:spChg chg="mod">
          <ac:chgData name="Jovana Stojanović" userId="S::jovana.stojanovic@akademijanis.edu.rs::a937e6d5-f267-498f-bb63-4a4eb984fe3c" providerId="AD" clId="Web-{40775E54-4029-7386-B172-1F79A4C435FF}" dt="2026-03-04T17:15:46.536" v="106" actId="20577"/>
          <ac:spMkLst>
            <pc:docMk/>
            <pc:sldMk cId="3736299971" sldId="292"/>
            <ac:spMk id="3" creationId="{EA2A6F33-F099-14DB-A84A-605AE994B808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40775E54-4029-7386-B172-1F79A4C435FF}" dt="2026-03-04T17:18:11.156" v="138" actId="1076"/>
        <pc:sldMkLst>
          <pc:docMk/>
          <pc:sldMk cId="2807237282" sldId="322"/>
        </pc:sldMkLst>
        <pc:spChg chg="mod">
          <ac:chgData name="Jovana Stojanović" userId="S::jovana.stojanovic@akademijanis.edu.rs::a937e6d5-f267-498f-bb63-4a4eb984fe3c" providerId="AD" clId="Web-{40775E54-4029-7386-B172-1F79A4C435FF}" dt="2026-03-04T17:16:52.807" v="126" actId="20577"/>
          <ac:spMkLst>
            <pc:docMk/>
            <pc:sldMk cId="2807237282" sldId="322"/>
            <ac:spMk id="3" creationId="{BDA6958A-8637-EA25-68E0-E2CBD70EF26F}"/>
          </ac:spMkLst>
        </pc:spChg>
        <pc:picChg chg="add mod modCrop">
          <ac:chgData name="Jovana Stojanović" userId="S::jovana.stojanovic@akademijanis.edu.rs::a937e6d5-f267-498f-bb63-4a4eb984fe3c" providerId="AD" clId="Web-{40775E54-4029-7386-B172-1F79A4C435FF}" dt="2026-03-04T17:17:16.496" v="132" actId="1076"/>
          <ac:picMkLst>
            <pc:docMk/>
            <pc:sldMk cId="2807237282" sldId="322"/>
            <ac:picMk id="2" creationId="{A16BDFA3-4C2A-B1E6-891B-65FCAB10A1F8}"/>
          </ac:picMkLst>
        </pc:picChg>
        <pc:picChg chg="add mod modCrop">
          <ac:chgData name="Jovana Stojanović" userId="S::jovana.stojanovic@akademijanis.edu.rs::a937e6d5-f267-498f-bb63-4a4eb984fe3c" providerId="AD" clId="Web-{40775E54-4029-7386-B172-1F79A4C435FF}" dt="2026-03-04T17:18:11.156" v="138" actId="1076"/>
          <ac:picMkLst>
            <pc:docMk/>
            <pc:sldMk cId="2807237282" sldId="322"/>
            <ac:picMk id="11" creationId="{BDEF205B-1ACC-C5D4-4313-28F72D8DEDFE}"/>
          </ac:picMkLst>
        </pc:picChg>
      </pc:sldChg>
    </pc:docChg>
  </pc:docChgLst>
  <pc:docChgLst>
    <pc:chgData name="Jovana Stojanović" userId="S::jovana.stojanovic@akademijanis.edu.rs::a937e6d5-f267-498f-bb63-4a4eb984fe3c" providerId="AD" clId="Web-{70E1EA04-8380-60F8-BE44-37BA41A530EA}"/>
    <pc:docChg chg="addSld modSld sldOrd">
      <pc:chgData name="Jovana Stojanović" userId="S::jovana.stojanovic@akademijanis.edu.rs::a937e6d5-f267-498f-bb63-4a4eb984fe3c" providerId="AD" clId="Web-{70E1EA04-8380-60F8-BE44-37BA41A530EA}" dt="2026-03-18T09:26:53.620" v="90" actId="20577"/>
      <pc:docMkLst>
        <pc:docMk/>
      </pc:docMkLst>
      <pc:sldChg chg="modSp">
        <pc:chgData name="Jovana Stojanović" userId="S::jovana.stojanovic@akademijanis.edu.rs::a937e6d5-f267-498f-bb63-4a4eb984fe3c" providerId="AD" clId="Web-{70E1EA04-8380-60F8-BE44-37BA41A530EA}" dt="2026-03-18T09:19:56.771" v="0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70E1EA04-8380-60F8-BE44-37BA41A530EA}" dt="2026-03-18T09:19:56.771" v="0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addSp delSp modSp ord">
        <pc:chgData name="Jovana Stojanović" userId="S::jovana.stojanovic@akademijanis.edu.rs::a937e6d5-f267-498f-bb63-4a4eb984fe3c" providerId="AD" clId="Web-{70E1EA04-8380-60F8-BE44-37BA41A530EA}" dt="2026-03-18T09:26:05.605" v="86" actId="1076"/>
        <pc:sldMkLst>
          <pc:docMk/>
          <pc:sldMk cId="3736299971" sldId="292"/>
        </pc:sldMkLst>
        <pc:spChg chg="mod">
          <ac:chgData name="Jovana Stojanović" userId="S::jovana.stojanovic@akademijanis.edu.rs::a937e6d5-f267-498f-bb63-4a4eb984fe3c" providerId="AD" clId="Web-{70E1EA04-8380-60F8-BE44-37BA41A530EA}" dt="2026-03-18T09:24:50.698" v="65" actId="1076"/>
          <ac:spMkLst>
            <pc:docMk/>
            <pc:sldMk cId="3736299971" sldId="292"/>
            <ac:spMk id="3" creationId="{EA2A6F33-F099-14DB-A84A-605AE994B808}"/>
          </ac:spMkLst>
        </pc:spChg>
        <pc:spChg chg="add mod">
          <ac:chgData name="Jovana Stojanović" userId="S::jovana.stojanovic@akademijanis.edu.rs::a937e6d5-f267-498f-bb63-4a4eb984fe3c" providerId="AD" clId="Web-{70E1EA04-8380-60F8-BE44-37BA41A530EA}" dt="2026-03-18T09:26:05.605" v="86" actId="1076"/>
          <ac:spMkLst>
            <pc:docMk/>
            <pc:sldMk cId="3736299971" sldId="292"/>
            <ac:spMk id="11" creationId="{8E592F5B-1CEF-89A3-E337-4BE1DDB6ABF0}"/>
          </ac:spMkLst>
        </pc:spChg>
      </pc:sldChg>
      <pc:sldChg chg="add replId">
        <pc:chgData name="Jovana Stojanović" userId="S::jovana.stojanovic@akademijanis.edu.rs::a937e6d5-f267-498f-bb63-4a4eb984fe3c" providerId="AD" clId="Web-{70E1EA04-8380-60F8-BE44-37BA41A530EA}" dt="2026-03-18T09:20:13.678" v="1"/>
        <pc:sldMkLst>
          <pc:docMk/>
          <pc:sldMk cId="310689193" sldId="323"/>
        </pc:sldMkLst>
      </pc:sldChg>
      <pc:sldChg chg="addSp modSp new">
        <pc:chgData name="Jovana Stojanović" userId="S::jovana.stojanovic@akademijanis.edu.rs::a937e6d5-f267-498f-bb63-4a4eb984fe3c" providerId="AD" clId="Web-{70E1EA04-8380-60F8-BE44-37BA41A530EA}" dt="2026-03-18T09:22:18.448" v="25"/>
        <pc:sldMkLst>
          <pc:docMk/>
          <pc:sldMk cId="3253716804" sldId="324"/>
        </pc:sldMkLst>
        <pc:spChg chg="mod">
          <ac:chgData name="Jovana Stojanović" userId="S::jovana.stojanovic@akademijanis.edu.rs::a937e6d5-f267-498f-bb63-4a4eb984fe3c" providerId="AD" clId="Web-{70E1EA04-8380-60F8-BE44-37BA41A530EA}" dt="2026-03-18T09:21:38.494" v="17" actId="20577"/>
          <ac:spMkLst>
            <pc:docMk/>
            <pc:sldMk cId="3253716804" sldId="324"/>
            <ac:spMk id="2" creationId="{E9ADF2E3-B57A-4733-C77B-CA3D833B1C77}"/>
          </ac:spMkLst>
        </pc:spChg>
        <pc:spChg chg="mod">
          <ac:chgData name="Jovana Stojanović" userId="S::jovana.stojanovic@akademijanis.edu.rs::a937e6d5-f267-498f-bb63-4a4eb984fe3c" providerId="AD" clId="Web-{70E1EA04-8380-60F8-BE44-37BA41A530EA}" dt="2026-03-18T09:21:41.525" v="18" actId="1076"/>
          <ac:spMkLst>
            <pc:docMk/>
            <pc:sldMk cId="3253716804" sldId="324"/>
            <ac:spMk id="3" creationId="{0FAE4754-0F03-C276-4B13-A629128B3675}"/>
          </ac:spMkLst>
        </pc:spChg>
        <pc:spChg chg="add">
          <ac:chgData name="Jovana Stojanović" userId="S::jovana.stojanovic@akademijanis.edu.rs::a937e6d5-f267-498f-bb63-4a4eb984fe3c" providerId="AD" clId="Web-{70E1EA04-8380-60F8-BE44-37BA41A530EA}" dt="2026-03-18T09:20:58.774" v="12"/>
          <ac:spMkLst>
            <pc:docMk/>
            <pc:sldMk cId="3253716804" sldId="324"/>
            <ac:spMk id="10" creationId="{D7CC477D-ABF4-A317-DE5D-79D3AB61CBA4}"/>
          </ac:spMkLst>
        </pc:spChg>
        <pc:grpChg chg="add">
          <ac:chgData name="Jovana Stojanović" userId="S::jovana.stojanovic@akademijanis.edu.rs::a937e6d5-f267-498f-bb63-4a4eb984fe3c" providerId="AD" clId="Web-{70E1EA04-8380-60F8-BE44-37BA41A530EA}" dt="2026-03-18T09:20:58.743" v="11"/>
          <ac:grpSpMkLst>
            <pc:docMk/>
            <pc:sldMk cId="3253716804" sldId="324"/>
            <ac:grpSpMk id="8" creationId="{E8009C74-951A-4465-1766-AE14631D2342}"/>
          </ac:grpSpMkLst>
        </pc:grpChg>
        <pc:picChg chg="add mod modCrop">
          <ac:chgData name="Jovana Stojanović" userId="S::jovana.stojanovic@akademijanis.edu.rs::a937e6d5-f267-498f-bb63-4a4eb984fe3c" providerId="AD" clId="Web-{70E1EA04-8380-60F8-BE44-37BA41A530EA}" dt="2026-03-18T09:22:18.448" v="25"/>
          <ac:picMkLst>
            <pc:docMk/>
            <pc:sldMk cId="3253716804" sldId="324"/>
            <ac:picMk id="11" creationId="{5786F773-FEA7-15BB-E99E-468F2CEF29EF}"/>
          </ac:picMkLst>
        </pc:picChg>
      </pc:sldChg>
      <pc:sldChg chg="modSp add ord replId">
        <pc:chgData name="Jovana Stojanović" userId="S::jovana.stojanovic@akademijanis.edu.rs::a937e6d5-f267-498f-bb63-4a4eb984fe3c" providerId="AD" clId="Web-{70E1EA04-8380-60F8-BE44-37BA41A530EA}" dt="2026-03-18T09:26:53.620" v="90" actId="20577"/>
        <pc:sldMkLst>
          <pc:docMk/>
          <pc:sldMk cId="1149272092" sldId="325"/>
        </pc:sldMkLst>
        <pc:spChg chg="mod">
          <ac:chgData name="Jovana Stojanović" userId="S::jovana.stojanovic@akademijanis.edu.rs::a937e6d5-f267-498f-bb63-4a4eb984fe3c" providerId="AD" clId="Web-{70E1EA04-8380-60F8-BE44-37BA41A530EA}" dt="2026-03-18T09:26:53.620" v="90" actId="20577"/>
          <ac:spMkLst>
            <pc:docMk/>
            <pc:sldMk cId="1149272092" sldId="325"/>
            <ac:spMk id="2" creationId="{70774EE8-9ABA-9E08-55E6-6509DD04473D}"/>
          </ac:spMkLst>
        </pc:spChg>
      </pc:sldChg>
    </pc:docChg>
  </pc:docChgLst>
  <pc:docChgLst>
    <pc:chgData clId="Web-{70E1EA04-8380-60F8-BE44-37BA41A530EA}"/>
    <pc:docChg chg="modSld">
      <pc:chgData name="" userId="" providerId="" clId="Web-{70E1EA04-8380-60F8-BE44-37BA41A530EA}" dt="2026-03-18T09:19:54.755" v="4" actId="20577"/>
      <pc:docMkLst>
        <pc:docMk/>
      </pc:docMkLst>
      <pc:sldChg chg="modSp">
        <pc:chgData name="" userId="" providerId="" clId="Web-{70E1EA04-8380-60F8-BE44-37BA41A530EA}" dt="2026-03-18T09:19:54.755" v="4" actId="20577"/>
        <pc:sldMkLst>
          <pc:docMk/>
          <pc:sldMk cId="109857222" sldId="256"/>
        </pc:sldMkLst>
        <pc:spChg chg="mod">
          <ac:chgData name="" userId="" providerId="" clId="Web-{70E1EA04-8380-60F8-BE44-37BA41A530EA}" dt="2026-03-18T09:19:54.755" v="4" actId="20577"/>
          <ac:spMkLst>
            <pc:docMk/>
            <pc:sldMk cId="109857222" sldId="256"/>
            <ac:spMk id="4" creationId="{805B07EE-BCD5-B526-8AF2-407083E03E5E}"/>
          </ac:spMkLst>
        </pc:spChg>
      </pc:sldChg>
    </pc:docChg>
  </pc:docChgLst>
  <pc:docChgLst>
    <pc:chgData name="Jovana Stojanović" userId="S::jovana.stojanovic@akademijanis.edu.rs::a937e6d5-f267-498f-bb63-4a4eb984fe3c" providerId="AD" clId="Web-{D2556831-E3A6-D734-23C3-BFB22FACFC94}"/>
    <pc:docChg chg="addSld delSld modSld sldOrd">
      <pc:chgData name="Jovana Stojanović" userId="S::jovana.stojanovic@akademijanis.edu.rs::a937e6d5-f267-498f-bb63-4a4eb984fe3c" providerId="AD" clId="Web-{D2556831-E3A6-D734-23C3-BFB22FACFC94}" dt="2026-03-21T20:22:08.727" v="300"/>
      <pc:docMkLst>
        <pc:docMk/>
      </pc:docMkLst>
      <pc:sldChg chg="del">
        <pc:chgData name="Jovana Stojanović" userId="S::jovana.stojanovic@akademijanis.edu.rs::a937e6d5-f267-498f-bb63-4a4eb984fe3c" providerId="AD" clId="Web-{D2556831-E3A6-D734-23C3-BFB22FACFC94}" dt="2026-03-21T18:11:37.884" v="3"/>
        <pc:sldMkLst>
          <pc:docMk/>
          <pc:sldMk cId="2136408578" sldId="259"/>
        </pc:sldMkLst>
      </pc:sldChg>
      <pc:sldChg chg="del">
        <pc:chgData name="Jovana Stojanović" userId="S::jovana.stojanovic@akademijanis.edu.rs::a937e6d5-f267-498f-bb63-4a4eb984fe3c" providerId="AD" clId="Web-{D2556831-E3A6-D734-23C3-BFB22FACFC94}" dt="2026-03-21T20:22:05.820" v="299"/>
        <pc:sldMkLst>
          <pc:docMk/>
          <pc:sldMk cId="2807237282" sldId="322"/>
        </pc:sldMkLst>
      </pc:sldChg>
      <pc:sldChg chg="del">
        <pc:chgData name="Jovana Stojanović" userId="S::jovana.stojanovic@akademijanis.edu.rs::a937e6d5-f267-498f-bb63-4a4eb984fe3c" providerId="AD" clId="Web-{D2556831-E3A6-D734-23C3-BFB22FACFC94}" dt="2026-03-21T20:22:02.586" v="298"/>
        <pc:sldMkLst>
          <pc:docMk/>
          <pc:sldMk cId="310689193" sldId="323"/>
        </pc:sldMkLst>
      </pc:sldChg>
      <pc:sldChg chg="delSp modSp">
        <pc:chgData name="Jovana Stojanović" userId="S::jovana.stojanovic@akademijanis.edu.rs::a937e6d5-f267-498f-bb63-4a4eb984fe3c" providerId="AD" clId="Web-{D2556831-E3A6-D734-23C3-BFB22FACFC94}" dt="2026-03-21T18:13:09.949" v="28" actId="20577"/>
        <pc:sldMkLst>
          <pc:docMk/>
          <pc:sldMk cId="1149272092" sldId="325"/>
        </pc:sldMkLst>
        <pc:spChg chg="mod">
          <ac:chgData name="Jovana Stojanović" userId="S::jovana.stojanovic@akademijanis.edu.rs::a937e6d5-f267-498f-bb63-4a4eb984fe3c" providerId="AD" clId="Web-{D2556831-E3A6-D734-23C3-BFB22FACFC94}" dt="2026-03-21T18:13:09.949" v="28" actId="20577"/>
          <ac:spMkLst>
            <pc:docMk/>
            <pc:sldMk cId="1149272092" sldId="325"/>
            <ac:spMk id="3" creationId="{AFD0B099-11DF-299F-B7EF-3082E88E8E55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8:11:42.150" v="5"/>
          <ac:picMkLst>
            <pc:docMk/>
            <pc:sldMk cId="1149272092" sldId="325"/>
            <ac:picMk id="11" creationId="{5C148771-9BE5-FB8D-D8A5-CDDF2F767F51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22:57.449" v="62" actId="1076"/>
        <pc:sldMkLst>
          <pc:docMk/>
          <pc:sldMk cId="3126651365" sldId="326"/>
        </pc:sldMkLst>
        <pc:spChg chg="mod">
          <ac:chgData name="Jovana Stojanović" userId="S::jovana.stojanovic@akademijanis.edu.rs::a937e6d5-f267-498f-bb63-4a4eb984fe3c" providerId="AD" clId="Web-{D2556831-E3A6-D734-23C3-BFB22FACFC94}" dt="2026-03-21T18:12:25.678" v="11" actId="20577"/>
          <ac:spMkLst>
            <pc:docMk/>
            <pc:sldMk cId="3126651365" sldId="326"/>
            <ac:spMk id="2" creationId="{C0C550C2-F8A2-FD00-BDC0-ED37F54F4579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19:22:45.714" v="57"/>
          <ac:spMkLst>
            <pc:docMk/>
            <pc:sldMk cId="3126651365" sldId="326"/>
            <ac:spMk id="3" creationId="{D5FE84AC-3D2F-C27B-0917-4FC6AA3B67A7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19:22:57.449" v="62" actId="1076"/>
          <ac:picMkLst>
            <pc:docMk/>
            <pc:sldMk cId="3126651365" sldId="326"/>
            <ac:picMk id="4" creationId="{C1FB478A-10E3-7103-AF17-7F8DD3EDC273}"/>
          </ac:picMkLst>
        </pc:picChg>
        <pc:picChg chg="del">
          <ac:chgData name="Jovana Stojanović" userId="S::jovana.stojanovic@akademijanis.edu.rs::a937e6d5-f267-498f-bb63-4a4eb984fe3c" providerId="AD" clId="Web-{D2556831-E3A6-D734-23C3-BFB22FACFC94}" dt="2026-03-21T19:22:42.777" v="55"/>
          <ac:picMkLst>
            <pc:docMk/>
            <pc:sldMk cId="3126651365" sldId="326"/>
            <ac:picMk id="11" creationId="{97AFDAC6-2C53-D8D8-9B3C-DE92B6DEAFDD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8:13:47.405" v="54" actId="20577"/>
        <pc:sldMkLst>
          <pc:docMk/>
          <pc:sldMk cId="349627363" sldId="327"/>
        </pc:sldMkLst>
        <pc:spChg chg="mod">
          <ac:chgData name="Jovana Stojanović" userId="S::jovana.stojanovic@akademijanis.edu.rs::a937e6d5-f267-498f-bb63-4a4eb984fe3c" providerId="AD" clId="Web-{D2556831-E3A6-D734-23C3-BFB22FACFC94}" dt="2026-03-21T18:13:47.405" v="54" actId="20577"/>
          <ac:spMkLst>
            <pc:docMk/>
            <pc:sldMk cId="349627363" sldId="327"/>
            <ac:spMk id="2" creationId="{5241B189-70AB-2A5E-FE74-3FB58E4B1459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18:13:35.420" v="50"/>
          <ac:spMkLst>
            <pc:docMk/>
            <pc:sldMk cId="349627363" sldId="327"/>
            <ac:spMk id="3" creationId="{32DDC49D-47C1-CB83-3149-29A5455C410C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18:13:42.920" v="53" actId="1076"/>
          <ac:picMkLst>
            <pc:docMk/>
            <pc:sldMk cId="349627363" sldId="327"/>
            <ac:picMk id="4" creationId="{74652D2B-5453-FC29-C933-A14A979D912B}"/>
          </ac:picMkLst>
        </pc:picChg>
      </pc:sldChg>
      <pc:sldChg chg="modSp add ord replId">
        <pc:chgData name="Jovana Stojanović" userId="S::jovana.stojanovic@akademijanis.edu.rs::a937e6d5-f267-498f-bb63-4a4eb984fe3c" providerId="AD" clId="Web-{D2556831-E3A6-D734-23C3-BFB22FACFC94}" dt="2026-03-21T19:35:21.727" v="112" actId="20577"/>
        <pc:sldMkLst>
          <pc:docMk/>
          <pc:sldMk cId="593399437" sldId="328"/>
        </pc:sldMkLst>
        <pc:spChg chg="mod">
          <ac:chgData name="Jovana Stojanović" userId="S::jovana.stojanovic@akademijanis.edu.rs::a937e6d5-f267-498f-bb63-4a4eb984fe3c" providerId="AD" clId="Web-{D2556831-E3A6-D734-23C3-BFB22FACFC94}" dt="2026-03-21T19:25:44.468" v="66" actId="20577"/>
          <ac:spMkLst>
            <pc:docMk/>
            <pc:sldMk cId="593399437" sldId="328"/>
            <ac:spMk id="2" creationId="{8A9167C5-EE77-9AF0-F792-727CA5E02644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19:35:21.727" v="112" actId="20577"/>
          <ac:spMkLst>
            <pc:docMk/>
            <pc:sldMk cId="593399437" sldId="328"/>
            <ac:spMk id="3" creationId="{6A9EE710-C9C6-576F-7A66-EBDB52E8A4B8}"/>
          </ac:spMkLst>
        </pc:spChg>
      </pc:sldChg>
      <pc:sldChg chg="addSp modSp add replId">
        <pc:chgData name="Jovana Stojanović" userId="S::jovana.stojanovic@akademijanis.edu.rs::a937e6d5-f267-498f-bb63-4a4eb984fe3c" providerId="AD" clId="Web-{D2556831-E3A6-D734-23C3-BFB22FACFC94}" dt="2026-03-21T19:37:34.966" v="150" actId="1076"/>
        <pc:sldMkLst>
          <pc:docMk/>
          <pc:sldMk cId="1014699095" sldId="329"/>
        </pc:sldMkLst>
        <pc:spChg chg="mod">
          <ac:chgData name="Jovana Stojanović" userId="S::jovana.stojanovic@akademijanis.edu.rs::a937e6d5-f267-498f-bb63-4a4eb984fe3c" providerId="AD" clId="Web-{D2556831-E3A6-D734-23C3-BFB22FACFC94}" dt="2026-03-21T19:37:27.310" v="147" actId="1076"/>
          <ac:spMkLst>
            <pc:docMk/>
            <pc:sldMk cId="1014699095" sldId="329"/>
            <ac:spMk id="2" creationId="{B3779DC7-08C1-5E2A-EADC-C5EEA39D9EFB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19:37:31.107" v="148" actId="1076"/>
          <ac:spMkLst>
            <pc:docMk/>
            <pc:sldMk cId="1014699095" sldId="329"/>
            <ac:spMk id="3" creationId="{E120FAA8-956B-3B0C-A3B7-05A60FD13544}"/>
          </ac:spMkLst>
        </pc:spChg>
        <pc:picChg chg="add mod modCrop">
          <ac:chgData name="Jovana Stojanović" userId="S::jovana.stojanovic@akademijanis.edu.rs::a937e6d5-f267-498f-bb63-4a4eb984fe3c" providerId="AD" clId="Web-{D2556831-E3A6-D734-23C3-BFB22FACFC94}" dt="2026-03-21T19:37:34.966" v="150" actId="1076"/>
          <ac:picMkLst>
            <pc:docMk/>
            <pc:sldMk cId="1014699095" sldId="329"/>
            <ac:picMk id="4" creationId="{88622178-21E2-5721-9176-0E27357CBC49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37:47.435" v="152" actId="20577"/>
        <pc:sldMkLst>
          <pc:docMk/>
          <pc:sldMk cId="3395787446" sldId="330"/>
        </pc:sldMkLst>
        <pc:spChg chg="mod">
          <ac:chgData name="Jovana Stojanović" userId="S::jovana.stojanovic@akademijanis.edu.rs::a937e6d5-f267-498f-bb63-4a4eb984fe3c" providerId="AD" clId="Web-{D2556831-E3A6-D734-23C3-BFB22FACFC94}" dt="2026-03-21T19:37:47.435" v="152" actId="20577"/>
          <ac:spMkLst>
            <pc:docMk/>
            <pc:sldMk cId="3395787446" sldId="330"/>
            <ac:spMk id="3" creationId="{5595E966-FF7F-5990-C914-5E6C32D66A00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36:28.824" v="114"/>
          <ac:picMkLst>
            <pc:docMk/>
            <pc:sldMk cId="3395787446" sldId="330"/>
            <ac:picMk id="4" creationId="{DE0FF7C5-651E-EFE0-E838-7DB76F05FB1E}"/>
          </ac:picMkLst>
        </pc:picChg>
        <pc:picChg chg="add mod modCrop">
          <ac:chgData name="Jovana Stojanović" userId="S::jovana.stojanovic@akademijanis.edu.rs::a937e6d5-f267-498f-bb63-4a4eb984fe3c" providerId="AD" clId="Web-{D2556831-E3A6-D734-23C3-BFB22FACFC94}" dt="2026-03-21T19:37:17.997" v="146" actId="1076"/>
          <ac:picMkLst>
            <pc:docMk/>
            <pc:sldMk cId="3395787446" sldId="330"/>
            <ac:picMk id="9" creationId="{94AB8B1B-AE8D-262B-CB16-0F8D256DA0C6}"/>
          </ac:picMkLst>
        </pc:picChg>
      </pc:sldChg>
      <pc:sldChg chg="addSp delSp modSp add del ord replId">
        <pc:chgData name="Jovana Stojanović" userId="S::jovana.stojanovic@akademijanis.edu.rs::a937e6d5-f267-498f-bb63-4a4eb984fe3c" providerId="AD" clId="Web-{D2556831-E3A6-D734-23C3-BFB22FACFC94}" dt="2026-03-21T20:22:08.727" v="300"/>
        <pc:sldMkLst>
          <pc:docMk/>
          <pc:sldMk cId="1933795255" sldId="331"/>
        </pc:sldMkLst>
        <pc:spChg chg="mod">
          <ac:chgData name="Jovana Stojanović" userId="S::jovana.stojanovic@akademijanis.edu.rs::a937e6d5-f267-498f-bb63-4a4eb984fe3c" providerId="AD" clId="Web-{D2556831-E3A6-D734-23C3-BFB22FACFC94}" dt="2026-03-21T19:39:28.047" v="165" actId="14100"/>
          <ac:spMkLst>
            <pc:docMk/>
            <pc:sldMk cId="1933795255" sldId="331"/>
            <ac:spMk id="2" creationId="{5A77B754-33FF-06D2-EC20-95724AF115E5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19:39:22.969" v="161"/>
          <ac:spMkLst>
            <pc:docMk/>
            <pc:sldMk cId="1933795255" sldId="331"/>
            <ac:spMk id="3" creationId="{82FE8C6A-CAE9-891B-B88B-A9B1329A9736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39:09.953" v="157"/>
          <ac:picMkLst>
            <pc:docMk/>
            <pc:sldMk cId="1933795255" sldId="331"/>
            <ac:picMk id="4" creationId="{7B9D6E2C-3789-8990-8C2A-5D5B3B224AE2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19:39:54.907" v="170" actId="1076"/>
          <ac:picMkLst>
            <pc:docMk/>
            <pc:sldMk cId="1933795255" sldId="331"/>
            <ac:picMk id="9" creationId="{ADA55DBD-B2CF-CCE3-E807-1A469F5D8DFF}"/>
          </ac:picMkLst>
        </pc:picChg>
      </pc:sldChg>
      <pc:sldChg chg="delSp modSp add replId">
        <pc:chgData name="Jovana Stojanović" userId="S::jovana.stojanovic@akademijanis.edu.rs::a937e6d5-f267-498f-bb63-4a4eb984fe3c" providerId="AD" clId="Web-{D2556831-E3A6-D734-23C3-BFB22FACFC94}" dt="2026-03-21T19:47:41.165" v="195" actId="1076"/>
        <pc:sldMkLst>
          <pc:docMk/>
          <pc:sldMk cId="1788997286" sldId="332"/>
        </pc:sldMkLst>
        <pc:spChg chg="mod">
          <ac:chgData name="Jovana Stojanović" userId="S::jovana.stojanovic@akademijanis.edu.rs::a937e6d5-f267-498f-bb63-4a4eb984fe3c" providerId="AD" clId="Web-{D2556831-E3A6-D734-23C3-BFB22FACFC94}" dt="2026-03-21T19:43:35.146" v="175" actId="20577"/>
          <ac:spMkLst>
            <pc:docMk/>
            <pc:sldMk cId="1788997286" sldId="332"/>
            <ac:spMk id="2" creationId="{12F601DF-FF80-DDF1-E95B-225558204847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19:47:41.165" v="195" actId="1076"/>
          <ac:spMkLst>
            <pc:docMk/>
            <pc:sldMk cId="1788997286" sldId="332"/>
            <ac:spMk id="3" creationId="{435D9DF7-E10C-0524-3A83-BBE883CA0C37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43:35.817" v="176"/>
          <ac:picMkLst>
            <pc:docMk/>
            <pc:sldMk cId="1788997286" sldId="332"/>
            <ac:picMk id="9" creationId="{91A4669E-B48C-3401-4825-325BACCF1D28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49:37.519" v="226" actId="1076"/>
        <pc:sldMkLst>
          <pc:docMk/>
          <pc:sldMk cId="3187471554" sldId="333"/>
        </pc:sldMkLst>
        <pc:spChg chg="mod">
          <ac:chgData name="Jovana Stojanović" userId="S::jovana.stojanovic@akademijanis.edu.rs::a937e6d5-f267-498f-bb63-4a4eb984fe3c" providerId="AD" clId="Web-{D2556831-E3A6-D734-23C3-BFB22FACFC94}" dt="2026-03-21T19:48:37.905" v="212" actId="20577"/>
          <ac:spMkLst>
            <pc:docMk/>
            <pc:sldMk cId="3187471554" sldId="333"/>
            <ac:spMk id="3" creationId="{30A20FA6-E764-B9F4-2745-726393DC48FC}"/>
          </ac:spMkLst>
        </pc:spChg>
        <pc:picChg chg="add del mod">
          <ac:chgData name="Jovana Stojanović" userId="S::jovana.stojanovic@akademijanis.edu.rs::a937e6d5-f267-498f-bb63-4a4eb984fe3c" providerId="AD" clId="Web-{D2556831-E3A6-D734-23C3-BFB22FACFC94}" dt="2026-03-21T19:49:29.737" v="222"/>
          <ac:picMkLst>
            <pc:docMk/>
            <pc:sldMk cId="3187471554" sldId="333"/>
            <ac:picMk id="4" creationId="{F9707028-640D-82B0-A16C-E356C464E300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19:49:37.519" v="226" actId="1076"/>
          <ac:picMkLst>
            <pc:docMk/>
            <pc:sldMk cId="3187471554" sldId="333"/>
            <ac:picMk id="9" creationId="{E6366392-8335-F337-B6FF-CFECD8D2B0AC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49:16.158" v="221" actId="1076"/>
        <pc:sldMkLst>
          <pc:docMk/>
          <pc:sldMk cId="2560471459" sldId="334"/>
        </pc:sldMkLst>
        <pc:spChg chg="mod">
          <ac:chgData name="Jovana Stojanović" userId="S::jovana.stojanovic@akademijanis.edu.rs::a937e6d5-f267-498f-bb63-4a4eb984fe3c" providerId="AD" clId="Web-{D2556831-E3A6-D734-23C3-BFB22FACFC94}" dt="2026-03-21T19:49:09.501" v="216" actId="20577"/>
          <ac:spMkLst>
            <pc:docMk/>
            <pc:sldMk cId="2560471459" sldId="334"/>
            <ac:spMk id="3" creationId="{1C431EFB-4BD3-F2F2-2FFE-0DB54C723DBD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49:10.267" v="217"/>
          <ac:picMkLst>
            <pc:docMk/>
            <pc:sldMk cId="2560471459" sldId="334"/>
            <ac:picMk id="4" creationId="{206F0781-8CA7-05C0-F44C-00FF30E1BDFF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19:49:16.158" v="221" actId="1076"/>
          <ac:picMkLst>
            <pc:docMk/>
            <pc:sldMk cId="2560471459" sldId="334"/>
            <ac:picMk id="9" creationId="{1CB0D4F8-9851-90D4-562E-4339EB75F130}"/>
          </ac:picMkLst>
        </pc:picChg>
      </pc:sldChg>
      <pc:sldChg chg="modSp add ord replId">
        <pc:chgData name="Jovana Stojanović" userId="S::jovana.stojanovic@akademijanis.edu.rs::a937e6d5-f267-498f-bb63-4a4eb984fe3c" providerId="AD" clId="Web-{D2556831-E3A6-D734-23C3-BFB22FACFC94}" dt="2026-03-21T20:07:16.592" v="248" actId="1076"/>
        <pc:sldMkLst>
          <pc:docMk/>
          <pc:sldMk cId="3105524055" sldId="335"/>
        </pc:sldMkLst>
        <pc:spChg chg="mod">
          <ac:chgData name="Jovana Stojanović" userId="S::jovana.stojanovic@akademijanis.edu.rs::a937e6d5-f267-498f-bb63-4a4eb984fe3c" providerId="AD" clId="Web-{D2556831-E3A6-D734-23C3-BFB22FACFC94}" dt="2026-03-21T20:06:43.402" v="231" actId="20577"/>
          <ac:spMkLst>
            <pc:docMk/>
            <pc:sldMk cId="3105524055" sldId="335"/>
            <ac:spMk id="2" creationId="{797FF21E-C0EE-34C6-450E-5772A35ACE30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20:07:16.592" v="248" actId="1076"/>
          <ac:spMkLst>
            <pc:docMk/>
            <pc:sldMk cId="3105524055" sldId="335"/>
            <ac:spMk id="3" creationId="{6E463975-4C28-1F09-A851-7D115F8CA344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20:17:27.596" v="262" actId="1076"/>
        <pc:sldMkLst>
          <pc:docMk/>
          <pc:sldMk cId="1326981070" sldId="336"/>
        </pc:sldMkLst>
        <pc:spChg chg="mod">
          <ac:chgData name="Jovana Stojanović" userId="S::jovana.stojanovic@akademijanis.edu.rs::a937e6d5-f267-498f-bb63-4a4eb984fe3c" providerId="AD" clId="Web-{D2556831-E3A6-D734-23C3-BFB22FACFC94}" dt="2026-03-21T20:17:06.330" v="258" actId="20577"/>
          <ac:spMkLst>
            <pc:docMk/>
            <pc:sldMk cId="1326981070" sldId="336"/>
            <ac:spMk id="2" creationId="{F4790795-4560-610C-D09F-270ED462F35B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20:17:19.830" v="259"/>
          <ac:spMkLst>
            <pc:docMk/>
            <pc:sldMk cId="1326981070" sldId="336"/>
            <ac:spMk id="3" creationId="{A5AE4C64-9908-918F-1766-E02CB63EE12A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20:17:27.596" v="262" actId="1076"/>
          <ac:picMkLst>
            <pc:docMk/>
            <pc:sldMk cId="1326981070" sldId="336"/>
            <ac:picMk id="4" creationId="{9E2224EA-DA90-44AE-5BEE-EB2004468946}"/>
          </ac:picMkLst>
        </pc:picChg>
      </pc:sldChg>
      <pc:sldChg chg="addSp delSp modSp add ord replId">
        <pc:chgData name="Jovana Stojanović" userId="S::jovana.stojanovic@akademijanis.edu.rs::a937e6d5-f267-498f-bb63-4a4eb984fe3c" providerId="AD" clId="Web-{D2556831-E3A6-D734-23C3-BFB22FACFC94}" dt="2026-03-21T20:17:00.643" v="257"/>
        <pc:sldMkLst>
          <pc:docMk/>
          <pc:sldMk cId="2004217915" sldId="337"/>
        </pc:sldMkLst>
        <pc:spChg chg="del">
          <ac:chgData name="Jovana Stojanović" userId="S::jovana.stojanovic@akademijanis.edu.rs::a937e6d5-f267-498f-bb63-4a4eb984fe3c" providerId="AD" clId="Web-{D2556831-E3A6-D734-23C3-BFB22FACFC94}" dt="2026-03-21T20:13:29.545" v="253"/>
          <ac:spMkLst>
            <pc:docMk/>
            <pc:sldMk cId="2004217915" sldId="337"/>
            <ac:spMk id="3" creationId="{360DABCA-873F-D6CD-8523-1F3081328674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20:13:35.748" v="256" actId="1076"/>
          <ac:picMkLst>
            <pc:docMk/>
            <pc:sldMk cId="2004217915" sldId="337"/>
            <ac:picMk id="4" creationId="{DC4373C8-AE0A-8C31-7317-B451A9F2CAF8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20:18:07.440" v="271" actId="1076"/>
        <pc:sldMkLst>
          <pc:docMk/>
          <pc:sldMk cId="3391832543" sldId="338"/>
        </pc:sldMkLst>
        <pc:spChg chg="mod">
          <ac:chgData name="Jovana Stojanović" userId="S::jovana.stojanovic@akademijanis.edu.rs::a937e6d5-f267-498f-bb63-4a4eb984fe3c" providerId="AD" clId="Web-{D2556831-E3A6-D734-23C3-BFB22FACFC94}" dt="2026-03-21T20:17:57.753" v="266" actId="20577"/>
          <ac:spMkLst>
            <pc:docMk/>
            <pc:sldMk cId="3391832543" sldId="338"/>
            <ac:spMk id="2" creationId="{1FA61819-A8AF-9BC8-49FB-C1066D44CA24}"/>
          </ac:spMkLst>
        </pc:spChg>
        <pc:spChg chg="add del mod">
          <ac:chgData name="Jovana Stojanović" userId="S::jovana.stojanovic@akademijanis.edu.rs::a937e6d5-f267-498f-bb63-4a4eb984fe3c" providerId="AD" clId="Web-{D2556831-E3A6-D734-23C3-BFB22FACFC94}" dt="2026-03-21T20:18:00.472" v="268"/>
          <ac:spMkLst>
            <pc:docMk/>
            <pc:sldMk cId="3391832543" sldId="338"/>
            <ac:spMk id="9" creationId="{DBBD5471-1E73-EEAD-3415-DB81F3A5FB69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20:17:59.237" v="267"/>
          <ac:picMkLst>
            <pc:docMk/>
            <pc:sldMk cId="3391832543" sldId="338"/>
            <ac:picMk id="4" creationId="{A94698E4-3F0F-3037-F751-B958D2AEB551}"/>
          </ac:picMkLst>
        </pc:picChg>
        <pc:picChg chg="add mod ord">
          <ac:chgData name="Jovana Stojanović" userId="S::jovana.stojanovic@akademijanis.edu.rs::a937e6d5-f267-498f-bb63-4a4eb984fe3c" providerId="AD" clId="Web-{D2556831-E3A6-D734-23C3-BFB22FACFC94}" dt="2026-03-21T20:18:07.440" v="271" actId="1076"/>
          <ac:picMkLst>
            <pc:docMk/>
            <pc:sldMk cId="3391832543" sldId="338"/>
            <ac:picMk id="11" creationId="{FED50C9D-F8B3-DC02-DE27-A9A4124D79D4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20:22:00.273" v="297" actId="1076"/>
        <pc:sldMkLst>
          <pc:docMk/>
          <pc:sldMk cId="2579182216" sldId="339"/>
        </pc:sldMkLst>
        <pc:spChg chg="mod">
          <ac:chgData name="Jovana Stojanović" userId="S::jovana.stojanovic@akademijanis.edu.rs::a937e6d5-f267-498f-bb63-4a4eb984fe3c" providerId="AD" clId="Web-{D2556831-E3A6-D734-23C3-BFB22FACFC94}" dt="2026-03-21T20:21:03.177" v="281" actId="20577"/>
          <ac:spMkLst>
            <pc:docMk/>
            <pc:sldMk cId="2579182216" sldId="339"/>
            <ac:spMk id="2" creationId="{EC76933A-9249-71F9-0636-C3F9CBA9DB31}"/>
          </ac:spMkLst>
        </pc:spChg>
        <pc:spChg chg="add del mod">
          <ac:chgData name="Jovana Stojanović" userId="S::jovana.stojanovic@akademijanis.edu.rs::a937e6d5-f267-498f-bb63-4a4eb984fe3c" providerId="AD" clId="Web-{D2556831-E3A6-D734-23C3-BFB22FACFC94}" dt="2026-03-21T20:18:29.878" v="276"/>
          <ac:spMkLst>
            <pc:docMk/>
            <pc:sldMk cId="2579182216" sldId="339"/>
            <ac:spMk id="4" creationId="{49EC559D-CBED-ECBB-598E-B0DDB10602EE}"/>
          </ac:spMkLst>
        </pc:spChg>
        <pc:spChg chg="add mod">
          <ac:chgData name="Jovana Stojanović" userId="S::jovana.stojanovic@akademijanis.edu.rs::a937e6d5-f267-498f-bb63-4a4eb984fe3c" providerId="AD" clId="Web-{D2556831-E3A6-D734-23C3-BFB22FACFC94}" dt="2026-03-21T20:21:23.646" v="287" actId="20577"/>
          <ac:spMkLst>
            <pc:docMk/>
            <pc:sldMk cId="2579182216" sldId="339"/>
            <ac:spMk id="13" creationId="{EFD02E2D-786F-BD7B-3C20-F32932D75D14}"/>
          </ac:spMkLst>
        </pc:spChg>
        <pc:spChg chg="add del mod">
          <ac:chgData name="Jovana Stojanović" userId="S::jovana.stojanovic@akademijanis.edu.rs::a937e6d5-f267-498f-bb63-4a4eb984fe3c" providerId="AD" clId="Web-{D2556831-E3A6-D734-23C3-BFB22FACFC94}" dt="2026-03-21T20:21:42.631" v="290"/>
          <ac:spMkLst>
            <pc:docMk/>
            <pc:sldMk cId="2579182216" sldId="339"/>
            <ac:spMk id="15" creationId="{98E61B71-21A6-1087-8BB1-527A1B8C0724}"/>
          </ac:spMkLst>
        </pc:spChg>
        <pc:picChg chg="add del mod ord">
          <ac:chgData name="Jovana Stojanović" userId="S::jovana.stojanovic@akademijanis.edu.rs::a937e6d5-f267-498f-bb63-4a4eb984fe3c" providerId="AD" clId="Web-{D2556831-E3A6-D734-23C3-BFB22FACFC94}" dt="2026-03-21T20:21:26.162" v="289"/>
          <ac:picMkLst>
            <pc:docMk/>
            <pc:sldMk cId="2579182216" sldId="339"/>
            <ac:picMk id="9" creationId="{8862697A-3694-EEE3-2F20-F57C993E9E0E}"/>
          </ac:picMkLst>
        </pc:picChg>
        <pc:picChg chg="del">
          <ac:chgData name="Jovana Stojanović" userId="S::jovana.stojanovic@akademijanis.edu.rs::a937e6d5-f267-498f-bb63-4a4eb984fe3c" providerId="AD" clId="Web-{D2556831-E3A6-D734-23C3-BFB22FACFC94}" dt="2026-03-21T20:18:28.988" v="275"/>
          <ac:picMkLst>
            <pc:docMk/>
            <pc:sldMk cId="2579182216" sldId="339"/>
            <ac:picMk id="11" creationId="{32DA4F7F-3818-3902-6C71-0A507EE916BD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20:22:00.273" v="297" actId="1076"/>
          <ac:picMkLst>
            <pc:docMk/>
            <pc:sldMk cId="2579182216" sldId="339"/>
            <ac:picMk id="16" creationId="{7093F786-75C2-E87D-7126-7745C62C807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C9064-514E-4A2F-9576-F7DFAC645F78}" type="datetimeFigureOut">
              <a:t>3/21/2026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FF7E6-59CE-40B5-9EDC-41768B4841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3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5B07EE-BCD5-B526-8AF2-407083E03E5E}"/>
              </a:ext>
            </a:extLst>
          </p:cNvPr>
          <p:cNvSpPr>
            <a:spLocks noGrp="1"/>
          </p:cNvSpPr>
          <p:nvPr/>
        </p:nvSpPr>
        <p:spPr>
          <a:xfrm>
            <a:off x="1523079" y="147239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MySQL Procedure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E9150C-3B73-B3C9-49EB-63B8B3BE675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7A72D14C-BAED-985B-5DAE-354F5D2E3F1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8" name="Picture 7" descr="A blue and grey logo&#10;&#10;Description automatically generated">
              <a:extLst>
                <a:ext uri="{FF2B5EF4-FFF2-40B4-BE49-F238E27FC236}">
                  <a16:creationId xmlns:a16="http://schemas.microsoft.com/office/drawing/2014/main" id="{58CF5A28-AFA4-BFC3-F766-BA2D6E236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39E905F0-A81F-B867-3E8F-83293B38EDC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55FF8482-2092-D07B-1ACD-15143723783C}"/>
              </a:ext>
            </a:extLst>
          </p:cNvPr>
          <p:cNvSpPr>
            <a:spLocks noGrp="1"/>
          </p:cNvSpPr>
          <p:nvPr/>
        </p:nvSpPr>
        <p:spPr>
          <a:xfrm>
            <a:off x="400540" y="4556165"/>
            <a:ext cx="11390923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Predmetni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asistent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: </a:t>
            </a:r>
          </a:p>
          <a:p>
            <a:pPr algn="l"/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Jovana Stojanović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,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  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dipl.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inž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 el.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rač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 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  <a:p>
            <a:pPr algn="l"/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jovana.stojanovic@akademijanis.edu.rs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9640B90-C8BE-2CA1-A08D-23E556908299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80232-53B3-3A92-FD3F-CACDE9109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601DF-FF80-DDF1-E95B-22555820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Mehanizam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ključne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reči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>
                <a:latin typeface="Consolas"/>
              </a:rPr>
              <a:t>INTO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D9DF7-E10C-0524-3A83-BBE883CA0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8561"/>
            <a:ext cx="10515600" cy="5864754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buFont typeface="Courier New" panose="020B0604020202020204" pitchFamily="34" charset="0"/>
              <a:buChar char="o"/>
            </a:pP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Ključna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reč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>
                <a:solidFill>
                  <a:srgbClr val="FF0000"/>
                </a:solidFill>
                <a:latin typeface="Consolas"/>
                <a:ea typeface="+mn-lt"/>
                <a:cs typeface="+mn-lt"/>
              </a:rPr>
              <a:t>INTO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omogućava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"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hvatanje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"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vrednosti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iz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kolona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tabele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njihovo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direktno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smeštanje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u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lokalne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promenljive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ili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>
                <a:solidFill>
                  <a:srgbClr val="FF0000"/>
                </a:solidFill>
                <a:latin typeface="Consolas"/>
                <a:ea typeface="+mn-lt"/>
                <a:cs typeface="+mn-lt"/>
              </a:rPr>
              <a:t>OUT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parametre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procedure.</a:t>
            </a:r>
            <a:endParaRPr lang="en-US" sz="2800" i="1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i="1" dirty="0">
              <a:solidFill>
                <a:srgbClr val="FF0000"/>
              </a:solidFill>
              <a:ea typeface="+mn-lt"/>
              <a:cs typeface="+mn-lt"/>
            </a:endParaRPr>
          </a:p>
          <a:p>
            <a:r>
              <a:rPr lang="en-US" dirty="0">
                <a:ea typeface="+mn-lt"/>
                <a:cs typeface="+mn-lt"/>
              </a:rPr>
              <a:t>Da bi </a:t>
            </a:r>
            <a:r>
              <a:rPr lang="en-US" dirty="0">
                <a:latin typeface="Consolas"/>
                <a:ea typeface="+mn-lt"/>
                <a:cs typeface="+mn-lt"/>
              </a:rPr>
              <a:t>INTO</a:t>
            </a:r>
            <a:r>
              <a:rPr lang="en-US" dirty="0">
                <a:ea typeface="+mn-lt"/>
                <a:cs typeface="+mn-lt"/>
              </a:rPr>
              <a:t> radio </a:t>
            </a:r>
            <a:r>
              <a:rPr lang="en-US" dirty="0" err="1">
                <a:ea typeface="+mn-lt"/>
                <a:cs typeface="+mn-lt"/>
              </a:rPr>
              <a:t>ispravno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moraju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ispunjena</a:t>
            </a:r>
            <a:r>
              <a:rPr lang="en-US" dirty="0">
                <a:ea typeface="+mn-lt"/>
                <a:cs typeface="+mn-lt"/>
              </a:rPr>
              <a:t> tri </a:t>
            </a:r>
            <a:r>
              <a:rPr lang="en-US" dirty="0" err="1">
                <a:ea typeface="+mn-lt"/>
                <a:cs typeface="+mn-lt"/>
              </a:rPr>
              <a:t>uslova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Pravilo </a:t>
            </a:r>
            <a:r>
              <a:rPr lang="en-US" b="1" dirty="0" err="1">
                <a:ea typeface="+mn-lt"/>
                <a:cs typeface="+mn-lt"/>
              </a:rPr>
              <a:t>jednog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reda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mora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vratiti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jedan</a:t>
            </a:r>
            <a:r>
              <a:rPr lang="en-US" dirty="0">
                <a:ea typeface="+mn-lt"/>
                <a:cs typeface="+mn-lt"/>
              </a:rPr>
              <a:t> red. Ako </a:t>
            </a:r>
            <a:r>
              <a:rPr lang="en-US" dirty="0" err="1">
                <a:ea typeface="+mn-lt"/>
                <a:cs typeface="+mn-lt"/>
              </a:rPr>
              <a:t>upit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redova</a:t>
            </a:r>
            <a:r>
              <a:rPr lang="en-US" dirty="0">
                <a:ea typeface="+mn-lt"/>
                <a:cs typeface="+mn-lt"/>
              </a:rPr>
              <a:t>, MySQL </a:t>
            </a:r>
            <a:r>
              <a:rPr lang="en-US" dirty="0" err="1">
                <a:ea typeface="+mn-lt"/>
                <a:cs typeface="+mn-lt"/>
              </a:rPr>
              <a:t>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prijaviti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grešku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jer</a:t>
            </a:r>
            <a:r>
              <a:rPr lang="en-US" dirty="0">
                <a:ea typeface="+mn-lt"/>
                <a:cs typeface="+mn-lt"/>
              </a:rPr>
              <a:t> ne </a:t>
            </a:r>
            <a:r>
              <a:rPr lang="en-US" dirty="0" err="1">
                <a:ea typeface="+mn-lt"/>
                <a:cs typeface="+mn-lt"/>
              </a:rPr>
              <a:t>zna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koju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promenljivu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smesti</a:t>
            </a:r>
            <a:r>
              <a:rPr lang="en-US" dirty="0">
                <a:ea typeface="+mn-lt"/>
                <a:cs typeface="+mn-lt"/>
              </a:rPr>
              <a:t> "</a:t>
            </a:r>
            <a:r>
              <a:rPr lang="en-US" dirty="0" err="1">
                <a:ea typeface="+mn-lt"/>
                <a:cs typeface="+mn-lt"/>
              </a:rPr>
              <a:t>višak</a:t>
            </a:r>
            <a:r>
              <a:rPr lang="en-US" dirty="0">
                <a:ea typeface="+mn-lt"/>
                <a:cs typeface="+mn-lt"/>
              </a:rPr>
              <a:t>"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Podudaranje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broja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kolona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kolona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selektujete</a:t>
            </a:r>
            <a:r>
              <a:rPr lang="en-US" dirty="0">
                <a:ea typeface="+mn-lt"/>
                <a:cs typeface="+mn-lt"/>
              </a:rPr>
              <a:t> mora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jednak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promenljivih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navedenih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nakon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INTO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Kompatibilnost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tipova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Tip </a:t>
            </a:r>
            <a:r>
              <a:rPr lang="en-US" dirty="0" err="1">
                <a:ea typeface="+mn-lt"/>
                <a:cs typeface="+mn-lt"/>
              </a:rPr>
              <a:t>podatka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koloni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>
                <a:latin typeface="Consolas"/>
                <a:ea typeface="+mn-lt"/>
                <a:cs typeface="+mn-lt"/>
              </a:rPr>
              <a:t>INT</a:t>
            </a:r>
            <a:r>
              <a:rPr lang="en-US" dirty="0">
                <a:ea typeface="+mn-lt"/>
                <a:cs typeface="+mn-lt"/>
              </a:rPr>
              <a:t>) mora </a:t>
            </a:r>
            <a:r>
              <a:rPr lang="en-US" dirty="0" err="1">
                <a:ea typeface="+mn-lt"/>
                <a:cs typeface="+mn-lt"/>
              </a:rPr>
              <a:t>odgovarati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tipu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promenljive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koju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smešta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endParaRPr lang="en-US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166072-8069-13DA-2D25-E5B0F21150E6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74037BA-FF6B-3F27-3830-6E570524E953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62947FEF-E491-32C2-BDFD-AB94CE9373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A54B9AB9-783A-8BF4-9252-CD7C3F9CC9EC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979377D-8C44-8611-CEB9-496304DD8847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788997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98EB7-72FF-37CF-50EE-CBFF32484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D0200-669C-D8A1-E73D-7BF2F861E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Mehanizam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ključne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reči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>
                <a:latin typeface="Consolas"/>
              </a:rPr>
              <a:t>INTO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A20FA6-E764-B9F4-2745-726393DC4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8561"/>
            <a:ext cx="10515600" cy="5864754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Zamislimo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želimo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izvučemo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prosečnu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ocenu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studenta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vratimo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dirty="0" err="1">
                <a:ea typeface="+mn-lt"/>
                <a:cs typeface="+mn-lt"/>
              </a:rPr>
              <a:t>kroz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OUT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parametar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MySQL </a:t>
            </a:r>
            <a:r>
              <a:rPr lang="en-US" dirty="0" err="1">
                <a:ea typeface="+mn-lt"/>
                <a:cs typeface="+mn-lt"/>
              </a:rPr>
              <a:t>izračuna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prosek</a:t>
            </a:r>
            <a:r>
              <a:rPr lang="en-US" dirty="0">
                <a:ea typeface="+mn-lt"/>
                <a:cs typeface="+mn-lt"/>
              </a:rPr>
              <a:t>, "</a:t>
            </a:r>
            <a:r>
              <a:rPr lang="en-US" dirty="0" err="1">
                <a:ea typeface="+mn-lt"/>
                <a:cs typeface="+mn-lt"/>
              </a:rPr>
              <a:t>presretne</a:t>
            </a:r>
            <a:r>
              <a:rPr lang="en-US" dirty="0">
                <a:ea typeface="+mn-lt"/>
                <a:cs typeface="+mn-lt"/>
              </a:rPr>
              <a:t>" taj </a:t>
            </a:r>
            <a:r>
              <a:rPr lang="en-US" dirty="0" err="1">
                <a:ea typeface="+mn-lt"/>
                <a:cs typeface="+mn-lt"/>
              </a:rPr>
              <a:t>broj</a:t>
            </a:r>
            <a:r>
              <a:rPr lang="en-US" dirty="0">
                <a:ea typeface="+mn-lt"/>
                <a:cs typeface="+mn-lt"/>
              </a:rPr>
              <a:t> pre </a:t>
            </a:r>
            <a:r>
              <a:rPr lang="en-US" dirty="0" err="1">
                <a:ea typeface="+mn-lt"/>
                <a:cs typeface="+mn-lt"/>
              </a:rPr>
              <a:t>nego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što</a:t>
            </a:r>
            <a:r>
              <a:rPr lang="en-US" dirty="0">
                <a:ea typeface="+mn-lt"/>
                <a:cs typeface="+mn-lt"/>
              </a:rPr>
              <a:t> ga </a:t>
            </a:r>
            <a:r>
              <a:rPr lang="en-US" dirty="0" err="1">
                <a:ea typeface="+mn-lt"/>
                <a:cs typeface="+mn-lt"/>
              </a:rPr>
              <a:t>ispiše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ekran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upiše</a:t>
            </a:r>
            <a:r>
              <a:rPr lang="en-US" dirty="0">
                <a:ea typeface="+mn-lt"/>
                <a:cs typeface="+mn-lt"/>
              </a:rPr>
              <a:t> ga </a:t>
            </a:r>
            <a:r>
              <a:rPr lang="en-US" dirty="0" err="1">
                <a:ea typeface="+mn-lt"/>
                <a:cs typeface="+mn-lt"/>
              </a:rPr>
              <a:t>direktno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naš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parametar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latin typeface="Consolas"/>
                <a:ea typeface="+mn-lt"/>
                <a:cs typeface="+mn-lt"/>
              </a:rPr>
              <a:t>p_prosek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B354E3F-6831-1AC1-7313-4BEB506DFAD5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8F3D1104-D36D-2DED-CDB3-B844D52A76B3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9AAC6188-6E52-3B86-4F95-2FA55D6665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A2EB3635-F17D-4D68-A5B4-38EF5EB1E45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D393E5A-29E6-B1AA-8AB8-DD709AF0D4B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6366392-8335-F337-B6FF-CFECD8D2B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962" y="2134129"/>
            <a:ext cx="6452658" cy="215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71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D36DB-AA84-A7D5-D16E-BB1CB5AD3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F9BAB-2CDA-494C-A88A-29B6724FD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Mehanizam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ključne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reči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>
                <a:latin typeface="Consolas"/>
              </a:rPr>
              <a:t>INTO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31EFB-4BD3-F2F2-2FFE-0DB54C723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8561"/>
            <a:ext cx="10515600" cy="5864754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Upotreba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kolona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odjednom</a:t>
            </a:r>
            <a:r>
              <a:rPr lang="en-US" dirty="0">
                <a:ea typeface="+mn-lt"/>
                <a:cs typeface="+mn-lt"/>
              </a:rPr>
              <a:t>: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CA50D25-6A70-3CF6-EAFF-D4DC0DD634EB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072B1DD-1C5D-8245-1D10-FAAF649E008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C59117EB-8B85-22C7-96F1-A1941C0159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B8352E73-03EC-7134-91A3-267B824221A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4CE6B73B-42FB-ABF1-2D67-A0EF20C80824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CB0D4F8-9851-90D4-562E-4339EB75F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2178050"/>
            <a:ext cx="10759016" cy="187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71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378CA-8851-FB7F-E9D6-83C5FD2E2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FF21E-C0EE-34C6-450E-5772A35AC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Kontrola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toka</a:t>
            </a:r>
            <a:r>
              <a:rPr lang="en-US" dirty="0">
                <a:ea typeface="+mj-lt"/>
                <a:cs typeface="+mj-lt"/>
              </a:rPr>
              <a:t> u Stored </a:t>
            </a:r>
            <a:r>
              <a:rPr lang="en-US" dirty="0" err="1">
                <a:ea typeface="+mj-lt"/>
                <a:cs typeface="+mj-lt"/>
              </a:rPr>
              <a:t>Procedurama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63975-4C28-1F09-A851-7D115F8CA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394"/>
            <a:ext cx="10515600" cy="586475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>
                <a:ea typeface="+mn-lt"/>
                <a:cs typeface="+mn-lt"/>
              </a:rPr>
              <a:t>Osnovne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kategorije</a:t>
            </a:r>
            <a:r>
              <a:rPr lang="en-US" b="1" dirty="0">
                <a:ea typeface="+mn-lt"/>
                <a:cs typeface="+mn-lt"/>
              </a:rPr>
              <a:t>:</a:t>
            </a:r>
            <a:endParaRPr lang="en-US" b="1" i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Grananje</a:t>
            </a:r>
            <a:r>
              <a:rPr lang="en-US" b="1" dirty="0">
                <a:ea typeface="+mn-lt"/>
                <a:cs typeface="+mn-lt"/>
              </a:rPr>
              <a:t> (</a:t>
            </a:r>
            <a:r>
              <a:rPr lang="en-US" b="1" dirty="0" err="1">
                <a:ea typeface="+mn-lt"/>
                <a:cs typeface="+mn-lt"/>
              </a:rPr>
              <a:t>Kondicionali</a:t>
            </a:r>
            <a:r>
              <a:rPr lang="en-US" b="1" dirty="0">
                <a:ea typeface="+mn-lt"/>
                <a:cs typeface="+mn-lt"/>
              </a:rPr>
              <a:t>):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 dirty="0">
              <a:latin typeface="Aptos"/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>
                <a:latin typeface="Consolas"/>
                <a:ea typeface="+mn-lt"/>
                <a:cs typeface="+mn-lt"/>
              </a:rPr>
              <a:t>IF-THEN-ELSE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CASE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Petlje</a:t>
            </a:r>
            <a:r>
              <a:rPr lang="en-US" b="1" dirty="0">
                <a:ea typeface="+mn-lt"/>
                <a:cs typeface="+mn-lt"/>
              </a:rPr>
              <a:t> (</a:t>
            </a:r>
            <a:r>
              <a:rPr lang="en-US" b="1" dirty="0" err="1">
                <a:ea typeface="+mn-lt"/>
                <a:cs typeface="+mn-lt"/>
              </a:rPr>
              <a:t>Iteracije</a:t>
            </a:r>
            <a:r>
              <a:rPr lang="en-US" b="1" dirty="0">
                <a:ea typeface="+mn-lt"/>
                <a:cs typeface="+mn-lt"/>
              </a:rPr>
              <a:t>):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 dirty="0">
              <a:latin typeface="Aptos"/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>
                <a:latin typeface="Consolas"/>
                <a:ea typeface="+mn-lt"/>
                <a:cs typeface="+mn-lt"/>
              </a:rPr>
              <a:t>WHILE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>
                <a:latin typeface="Consolas"/>
                <a:ea typeface="+mn-lt"/>
                <a:cs typeface="+mn-lt"/>
              </a:rPr>
              <a:t>REPEAT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LOOP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Napomena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>
                <a:ea typeface="+mn-lt"/>
                <a:cs typeface="+mn-lt"/>
              </a:rPr>
              <a:t>Ove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mogu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isključivo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BEGIN ... END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blokova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procedura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i="1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8936272-7256-9B56-876D-9FC59D14EAD3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5E7D9FA5-13DD-0330-B109-09A42E039893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43615217-9D5A-86AB-235D-70C78401B7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A9D25C4E-23AB-26CB-6594-62958CE51E19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FC203DED-5EC9-CF76-BAD8-8CF11E054EA0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3105524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EC3F5-37D9-DC1F-4E17-66ACC1653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CC310-057A-FF64-C76E-5C0ECA5F8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IF-THEN-ELSE</a:t>
            </a:r>
            <a:endParaRPr lang="en-US"/>
          </a:p>
        </p:txBody>
      </p:sp>
      <p:pic>
        <p:nvPicPr>
          <p:cNvPr id="4" name="Content Placeholder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C4373C8-AE0A-8C31-7317-B451A9F2CA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1950" y="1586421"/>
            <a:ext cx="9256183" cy="378036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50562C0-B62A-C90D-BABB-4824BD62470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39F7B02-F7CB-4F2E-CD4D-5BDD3D99C20C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BE5A7453-2E8F-AFBB-281F-80079BFAAC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A3504F80-080B-5D53-7F76-2DCB7B44F0B2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E84B08CC-F470-BE62-142A-137D9EE84436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2004217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28417-27F1-2C75-F0FE-09B07F89A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90795-4560-610C-D09F-270ED462F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CASE</a:t>
            </a:r>
            <a:endParaRPr lang="en-US"/>
          </a:p>
        </p:txBody>
      </p:sp>
      <p:pic>
        <p:nvPicPr>
          <p:cNvPr id="4" name="Content Placeholder 3" descr="A computer screen shot of white text&#10;&#10;AI-generated content may be incorrect.">
            <a:extLst>
              <a:ext uri="{FF2B5EF4-FFF2-40B4-BE49-F238E27FC236}">
                <a16:creationId xmlns:a16="http://schemas.microsoft.com/office/drawing/2014/main" id="{9E2224EA-DA90-44AE-5BEE-EB20044689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9333" y="2019808"/>
            <a:ext cx="9323916" cy="282892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A09AC93-3E00-DA78-5BF7-B4E8F1018E99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2B2D2886-CD70-B946-A48D-79EC36B51CE7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E8C30B63-A029-3FF5-5BFF-1EF1ED6AF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011DA48F-A516-26FC-9A7A-628B588C76AE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C3DC114A-A963-E1B0-6ED1-1CFEDD8B9E13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326981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33637-A968-37F1-AD50-04B61046A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61819-A8AF-9BC8-49FB-C1066D44C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ea typeface="+mj-lt"/>
                <a:cs typeface="+mj-lt"/>
              </a:rPr>
              <a:t>WHILE </a:t>
            </a:r>
            <a:r>
              <a:rPr lang="en-US" dirty="0" err="1">
                <a:ea typeface="+mj-lt"/>
                <a:cs typeface="+mj-lt"/>
              </a:rPr>
              <a:t>Petlja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C90F2A-3F13-0210-3698-D00FA48EAD98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F7D5A787-5F16-5D77-EB28-21DF29445C9F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C1CA6FF3-4D3D-7A89-705D-5438F22546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36410FFD-CDFA-0714-E21A-35A07973BF42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52FDD8AD-2B49-3E3D-4282-56604BA8318A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11" name="Content Placeholder 10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ED50C9D-F8B3-DC02-DE27-A9A4124D79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2451" y="2571334"/>
            <a:ext cx="11076516" cy="187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832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0CEE7-BC06-FC21-268F-BC00B881A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6933A-9249-71F9-0636-C3F9CBA9D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ea typeface="+mj-lt"/>
                <a:cs typeface="+mj-lt"/>
              </a:rPr>
              <a:t>LOOP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Naredbe</a:t>
            </a:r>
            <a:r>
              <a:rPr lang="en-US" dirty="0">
                <a:ea typeface="+mj-lt"/>
                <a:cs typeface="+mj-lt"/>
              </a:rPr>
              <a:t> LEAVE / ITERATE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EFDC53A-A42B-79F3-9692-C9B97946FD6E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AF3A38F-FB9D-2667-C8B2-20934269AECD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419FD995-3184-36E5-4D7B-B83C285CC9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7A7ECB7D-6B70-39EE-8906-09530931820E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0BBD6C63-6750-7F0A-31F5-373BD9BE480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FD02E2D-786F-BD7B-3C20-F32932D75D14}"/>
              </a:ext>
            </a:extLst>
          </p:cNvPr>
          <p:cNvSpPr txBox="1">
            <a:spLocks/>
          </p:cNvSpPr>
          <p:nvPr/>
        </p:nvSpPr>
        <p:spPr>
          <a:xfrm>
            <a:off x="827617" y="1377809"/>
            <a:ext cx="10529977" cy="47395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ea typeface="+mn-lt"/>
                <a:cs typeface="+mn-lt"/>
              </a:rPr>
              <a:t>Mehanizmi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kontrole</a:t>
            </a:r>
            <a:r>
              <a:rPr lang="en-US" b="1" dirty="0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LEAVE: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Trenutni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izlaz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petlje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break</a:t>
            </a:r>
            <a:r>
              <a:rPr lang="en-US" dirty="0">
                <a:ea typeface="+mn-lt"/>
                <a:cs typeface="+mn-lt"/>
              </a:rPr>
              <a:t> u C++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Javi).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ITERATE:</a:t>
            </a:r>
            <a:r>
              <a:rPr lang="en-US" dirty="0">
                <a:ea typeface="+mn-lt"/>
                <a:cs typeface="+mn-lt"/>
              </a:rPr>
              <a:t> Skok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početak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sledeće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iteracije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continue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endParaRPr lang="en-US" dirty="0"/>
          </a:p>
        </p:txBody>
      </p:sp>
      <p:pic>
        <p:nvPicPr>
          <p:cNvPr id="16" name="Picture 1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7093F786-75C2-E87D-7126-7745C62C8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116" y="3087158"/>
            <a:ext cx="9139767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82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DF2E3-B57A-4733-C77B-CA3D833B1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Trigeri</a:t>
            </a:r>
            <a:r>
              <a:rPr lang="en-US" dirty="0">
                <a:ea typeface="+mj-lt"/>
                <a:cs typeface="+mj-lt"/>
              </a:rPr>
              <a:t>, </a:t>
            </a:r>
            <a:r>
              <a:rPr lang="en-US" dirty="0" err="1">
                <a:ea typeface="+mj-lt"/>
                <a:cs typeface="+mj-lt"/>
              </a:rPr>
              <a:t>Funkcije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Procedure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E4754-0F03-C276-4B13-A629128B3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39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To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objekti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baze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sadrže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 koji se </a:t>
            </a:r>
            <a:r>
              <a:rPr lang="en-US" dirty="0" err="1">
                <a:ea typeface="+mn-lt"/>
                <a:cs typeface="+mn-lt"/>
              </a:rPr>
              <a:t>izvršava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zasebna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celina</a:t>
            </a:r>
            <a:endParaRPr lang="en-US" dirty="0" err="1"/>
          </a:p>
          <a:p>
            <a:r>
              <a:rPr lang="en-US" dirty="0" err="1">
                <a:ea typeface="+mn-lt"/>
                <a:cs typeface="+mn-lt"/>
              </a:rPr>
              <a:t>Sličnii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metodama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subrutinama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modulima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drugim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programskim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jezicima</a:t>
            </a:r>
            <a:endParaRPr lang="en-US" dirty="0" err="1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009C74-951A-4465-1766-AE14631D2342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A9D72A2-2CE8-B946-D678-374B91BE2959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B3003172-CF5F-AB4F-2EAD-376B7E445B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73562941-51D4-1D7E-2D75-6AB7772E291F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7CC477D-ABF4-A317-DE5D-79D3AB61CBA4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11" name="Picture 10" descr="A red and white card with black text&#10;&#10;AI-generated content may be incorrect.">
            <a:extLst>
              <a:ext uri="{FF2B5EF4-FFF2-40B4-BE49-F238E27FC236}">
                <a16:creationId xmlns:a16="http://schemas.microsoft.com/office/drawing/2014/main" id="{5786F773-FEA7-15BB-E99E-468F2CEF29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072"/>
          <a:stretch>
            <a:fillRect/>
          </a:stretch>
        </p:blipFill>
        <p:spPr>
          <a:xfrm>
            <a:off x="1094153" y="3863249"/>
            <a:ext cx="10003693" cy="184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16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CCE61-552D-817E-C8ED-F2F26D6A8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A6F33-F099-14DB-A84A-605AE994B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7" y="943892"/>
            <a:ext cx="6063811" cy="5300442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buFont typeface="Courier New" panose="020B0604020202020204" pitchFamily="34" charset="0"/>
              <a:buChar char="o"/>
            </a:pPr>
            <a:r>
              <a:rPr lang="en-US" err="1">
                <a:ea typeface="+mn-lt"/>
                <a:cs typeface="+mn-lt"/>
              </a:rPr>
              <a:t>Trigerima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Procedurama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err="1">
                <a:ea typeface="+mn-lt"/>
                <a:cs typeface="+mn-lt"/>
              </a:rPr>
              <a:t>dozvoljeno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err="1">
                <a:ea typeface="+mn-lt"/>
                <a:cs typeface="+mn-lt"/>
              </a:rPr>
              <a:t>menjaju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podatke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err="1">
                <a:ea typeface="+mn-lt"/>
                <a:cs typeface="+mn-lt"/>
              </a:rPr>
              <a:t>bazi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što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obično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rade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err="1">
                <a:ea typeface="+mn-lt"/>
                <a:cs typeface="+mn-lt"/>
              </a:rPr>
              <a:t>dok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funkcijama</a:t>
            </a:r>
            <a:r>
              <a:rPr lang="en-US">
                <a:ea typeface="+mn-lt"/>
                <a:cs typeface="+mn-lt"/>
              </a:rPr>
              <a:t> to </a:t>
            </a:r>
            <a:r>
              <a:rPr lang="en-US" err="1">
                <a:ea typeface="+mn-lt"/>
                <a:cs typeface="+mn-lt"/>
              </a:rPr>
              <a:t>nije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dozvoljeno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Suština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je da </a:t>
            </a:r>
            <a:r>
              <a:rPr lang="en-US" dirty="0" err="1">
                <a:ea typeface="+mn-lt"/>
                <a:cs typeface="+mn-lt"/>
              </a:rPr>
              <a:t>vraćaju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skalarna</a:t>
            </a:r>
            <a:r>
              <a:rPr lang="en-US" dirty="0">
                <a:ea typeface="+mn-lt"/>
                <a:cs typeface="+mn-lt"/>
              </a:rPr>
              <a:t>(</a:t>
            </a:r>
            <a:r>
              <a:rPr lang="en-US" dirty="0" err="1">
                <a:ea typeface="+mn-lt"/>
                <a:cs typeface="+mn-lt"/>
              </a:rPr>
              <a:t>jedna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tabelu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Trigeri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nikad</a:t>
            </a:r>
            <a:r>
              <a:rPr lang="en-US" dirty="0">
                <a:ea typeface="+mn-lt"/>
                <a:cs typeface="+mn-lt"/>
              </a:rPr>
              <a:t> ne </a:t>
            </a:r>
            <a:r>
              <a:rPr lang="en-US" dirty="0" err="1">
                <a:ea typeface="+mn-lt"/>
                <a:cs typeface="+mn-lt"/>
              </a:rPr>
              <a:t>vraćaju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jer</a:t>
            </a:r>
            <a:r>
              <a:rPr lang="en-US" dirty="0">
                <a:ea typeface="+mn-lt"/>
                <a:cs typeface="+mn-lt"/>
              </a:rPr>
              <a:t> oni </a:t>
            </a:r>
            <a:r>
              <a:rPr lang="en-US" dirty="0" err="1">
                <a:ea typeface="+mn-lt"/>
                <a:cs typeface="+mn-lt"/>
              </a:rPr>
              <a:t>manipulišu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podacima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trenutka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kada</a:t>
            </a:r>
            <a:r>
              <a:rPr lang="en-US" dirty="0">
                <a:ea typeface="+mn-lt"/>
                <a:cs typeface="+mn-lt"/>
              </a:rPr>
              <a:t> se desi </a:t>
            </a:r>
            <a:r>
              <a:rPr lang="en-US" dirty="0" err="1">
                <a:ea typeface="+mn-lt"/>
                <a:cs typeface="+mn-lt"/>
              </a:rPr>
              <a:t>događaj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Procedure </a:t>
            </a:r>
            <a:r>
              <a:rPr lang="en-US" err="1">
                <a:ea typeface="+mn-lt"/>
                <a:cs typeface="+mn-lt"/>
              </a:rPr>
              <a:t>obično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imaju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zadatak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err="1">
                <a:ea typeface="+mn-lt"/>
                <a:cs typeface="+mn-lt"/>
              </a:rPr>
              <a:t>promene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err="1">
                <a:ea typeface="+mn-lt"/>
                <a:cs typeface="+mn-lt"/>
              </a:rPr>
              <a:t>tabeli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ali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mogu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err="1">
                <a:ea typeface="+mn-lt"/>
                <a:cs typeface="+mn-lt"/>
              </a:rPr>
              <a:t>vrate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obično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err="1">
                <a:ea typeface="+mn-lt"/>
                <a:cs typeface="+mn-lt"/>
              </a:rPr>
              <a:t>formi</a:t>
            </a:r>
            <a:r>
              <a:rPr lang="en-US" dirty="0">
                <a:ea typeface="+mn-lt"/>
                <a:cs typeface="+mn-lt"/>
              </a:rPr>
              <a:t> 1 </a:t>
            </a:r>
            <a:r>
              <a:rPr lang="en-US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0 u </a:t>
            </a:r>
            <a:r>
              <a:rPr lang="en-US" err="1">
                <a:ea typeface="+mn-lt"/>
                <a:cs typeface="+mn-lt"/>
              </a:rPr>
              <a:t>zavisnosti</a:t>
            </a:r>
            <a:r>
              <a:rPr lang="en-US" dirty="0">
                <a:ea typeface="+mn-lt"/>
                <a:cs typeface="+mn-lt"/>
              </a:rPr>
              <a:t> da li je </a:t>
            </a:r>
            <a:r>
              <a:rPr lang="en-US" err="1">
                <a:ea typeface="+mn-lt"/>
                <a:cs typeface="+mn-lt"/>
              </a:rPr>
              <a:t>zadatak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uređen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nije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7206D0-1009-D5DF-335D-015F154E85E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09C463C0-087C-77BD-11A1-F9A16819958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74DB444-FB0E-129D-2EE8-DD8B8CD8F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0D20DD1B-6A99-0256-6BEF-92271E7601A6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B51636B0-B284-7739-0A62-9AAF204BDD7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592F5B-1CEF-89A3-E337-4BE1DDB6ABF0}"/>
              </a:ext>
            </a:extLst>
          </p:cNvPr>
          <p:cNvSpPr txBox="1">
            <a:spLocks/>
          </p:cNvSpPr>
          <p:nvPr/>
        </p:nvSpPr>
        <p:spPr>
          <a:xfrm>
            <a:off x="5700183" y="958709"/>
            <a:ext cx="6063811" cy="53004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 err="1">
                <a:ea typeface="+mn-lt"/>
                <a:cs typeface="+mn-lt"/>
              </a:rPr>
              <a:t>Najveća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razlika</a:t>
            </a:r>
            <a:r>
              <a:rPr lang="en-US" dirty="0">
                <a:ea typeface="+mn-lt"/>
                <a:cs typeface="+mn-lt"/>
              </a:rPr>
              <a:t> je u </a:t>
            </a:r>
            <a:r>
              <a:rPr lang="en-US" dirty="0" err="1">
                <a:ea typeface="+mn-lt"/>
                <a:cs typeface="+mn-lt"/>
              </a:rPr>
              <a:t>načinu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pozivanja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>
                <a:ea typeface="+mn-lt"/>
                <a:cs typeface="+mn-lt"/>
              </a:rPr>
              <a:t>Procedure se </a:t>
            </a:r>
            <a:r>
              <a:rPr lang="en-US" dirty="0" err="1">
                <a:ea typeface="+mn-lt"/>
                <a:cs typeface="+mn-lt"/>
              </a:rPr>
              <a:t>pozivaju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komandom</a:t>
            </a:r>
            <a:r>
              <a:rPr lang="en-US" dirty="0">
                <a:ea typeface="+mn-lt"/>
                <a:cs typeface="+mn-lt"/>
              </a:rPr>
              <a:t> exec</a:t>
            </a:r>
            <a:endParaRPr lang="en-US" dirty="0"/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je deo Select, Delete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Update </a:t>
            </a:r>
            <a:r>
              <a:rPr lang="en-US" dirty="0" err="1">
                <a:ea typeface="+mn-lt"/>
                <a:cs typeface="+mn-lt"/>
              </a:rPr>
              <a:t>iskaza</a:t>
            </a:r>
            <a:endParaRPr lang="en-US"/>
          </a:p>
          <a:p>
            <a:pPr lvl="3"/>
            <a:r>
              <a:rPr lang="en-US" dirty="0" err="1">
                <a:ea typeface="+mn-lt"/>
                <a:cs typeface="+mn-lt"/>
              </a:rPr>
              <a:t>Ukoliko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vraća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skalarnu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poziva</a:t>
            </a:r>
            <a:r>
              <a:rPr lang="en-US" dirty="0">
                <a:ea typeface="+mn-lt"/>
                <a:cs typeface="+mn-lt"/>
              </a:rPr>
              <a:t> se u Select, Where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Order </a:t>
            </a:r>
            <a:r>
              <a:rPr lang="en-US" dirty="0" err="1">
                <a:ea typeface="+mn-lt"/>
                <a:cs typeface="+mn-lt"/>
              </a:rPr>
              <a:t>segmentu</a:t>
            </a:r>
            <a:endParaRPr lang="en-US" err="1"/>
          </a:p>
          <a:p>
            <a:pPr lvl="3"/>
            <a:r>
              <a:rPr lang="en-US" dirty="0" err="1">
                <a:ea typeface="+mn-lt"/>
                <a:cs typeface="+mn-lt"/>
              </a:rPr>
              <a:t>Ukoliko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vraća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tabelu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poziva</a:t>
            </a:r>
            <a:r>
              <a:rPr lang="en-US" dirty="0">
                <a:ea typeface="+mn-lt"/>
                <a:cs typeface="+mn-lt"/>
              </a:rPr>
              <a:t> se u From </a:t>
            </a:r>
            <a:r>
              <a:rPr lang="en-US" dirty="0" err="1">
                <a:ea typeface="+mn-lt"/>
                <a:cs typeface="+mn-lt"/>
              </a:rPr>
              <a:t>segmentu</a:t>
            </a:r>
            <a:r>
              <a:rPr lang="en-US" dirty="0">
                <a:ea typeface="+mn-lt"/>
                <a:cs typeface="+mn-lt"/>
              </a:rPr>
              <a:t> SQL </a:t>
            </a:r>
            <a:r>
              <a:rPr lang="en-US" dirty="0" err="1">
                <a:ea typeface="+mn-lt"/>
                <a:cs typeface="+mn-lt"/>
              </a:rPr>
              <a:t>iskaza</a:t>
            </a:r>
            <a:endParaRPr lang="en-US"/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>
                <a:ea typeface="+mn-lt"/>
                <a:cs typeface="+mn-lt"/>
              </a:rPr>
              <a:t>Ne </a:t>
            </a:r>
            <a:r>
              <a:rPr lang="en-US" dirty="0" err="1">
                <a:ea typeface="+mn-lt"/>
                <a:cs typeface="+mn-lt"/>
              </a:rPr>
              <a:t>postoji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komanda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kojom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triger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pokreće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već</a:t>
            </a:r>
            <a:r>
              <a:rPr lang="en-US" dirty="0">
                <a:ea typeface="+mn-lt"/>
                <a:cs typeface="+mn-lt"/>
              </a:rPr>
              <a:t> se on </a:t>
            </a:r>
            <a:r>
              <a:rPr lang="en-US" dirty="0" err="1">
                <a:ea typeface="+mn-lt"/>
                <a:cs typeface="+mn-lt"/>
              </a:rPr>
              <a:t>pokreće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reakcija</a:t>
            </a:r>
            <a:r>
              <a:rPr lang="en-US" dirty="0">
                <a:ea typeface="+mn-lt"/>
                <a:cs typeface="+mn-lt"/>
              </a:rPr>
              <a:t> na neki </a:t>
            </a:r>
            <a:r>
              <a:rPr lang="en-US" dirty="0" err="1">
                <a:ea typeface="+mn-lt"/>
                <a:cs typeface="+mn-lt"/>
              </a:rPr>
              <a:t>događaj</a:t>
            </a:r>
            <a:r>
              <a:rPr lang="en-US" dirty="0">
                <a:ea typeface="+mn-lt"/>
                <a:cs typeface="+mn-lt"/>
              </a:rPr>
              <a:t>(Update, Insert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Delete)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29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07128-A416-B1CB-6ED7-93D43913B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74EE8-9ABA-9E08-55E6-6509DD04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Stored Procedure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0B099-11DF-299F-B7EF-3082E88E8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39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Zamislite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skripte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ili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funkcije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koje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žive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direktno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na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serveru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baze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r>
              <a:rPr lang="en-US" dirty="0" err="1">
                <a:ea typeface="+mn-lt"/>
                <a:cs typeface="+mn-lt"/>
              </a:rPr>
              <a:t>Umesto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šaljete</a:t>
            </a:r>
            <a:r>
              <a:rPr lang="en-US" dirty="0">
                <a:ea typeface="+mn-lt"/>
                <a:cs typeface="+mn-lt"/>
              </a:rPr>
              <a:t> 10 </a:t>
            </a:r>
            <a:r>
              <a:rPr lang="en-US" dirty="0" err="1">
                <a:ea typeface="+mn-lt"/>
                <a:cs typeface="+mn-lt"/>
              </a:rPr>
              <a:t>odvojenih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Java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Python </a:t>
            </a:r>
            <a:r>
              <a:rPr lang="en-US" dirty="0" err="1">
                <a:ea typeface="+mn-lt"/>
                <a:cs typeface="+mn-lt"/>
              </a:rPr>
              <a:t>aplikacije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pošaljete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jedan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poziv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proceduri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/>
              <a:t>Liče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Korisničke</a:t>
            </a:r>
            <a:r>
              <a:rPr lang="en-US" dirty="0"/>
              <a:t> </a:t>
            </a:r>
            <a:r>
              <a:rPr lang="en-US" dirty="0" err="1"/>
              <a:t>funkcije</a:t>
            </a:r>
            <a:r>
              <a:rPr lang="en-US" dirty="0"/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9D6CBAE-181C-8DD7-60A7-4B7A4075D1BC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58EE05BE-5796-E2D4-AA3A-31B60B4430E5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EBA8220-00AE-BAE7-DC5A-3E8EBB14E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1C27C1BD-F723-F4BA-B62E-BFCD24DF1187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81D63AD-CABF-0BFD-A637-D115CFA74AD1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149272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19F6F-C1D1-12A8-590D-98381C69A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1B189-70AB-2A5E-FE74-3FB58E4B1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Stored Procedure i Korisničke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funkcije</a:t>
            </a:r>
            <a:endParaRPr lang="en-US" dirty="0" err="1"/>
          </a:p>
        </p:txBody>
      </p:sp>
      <p:pic>
        <p:nvPicPr>
          <p:cNvPr id="4" name="Content Placeholder 3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74652D2B-5453-FC29-C933-A14A979D91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7704" y="1462596"/>
            <a:ext cx="9464675" cy="493818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30A95D4-0079-A5AD-1859-5AF92708A443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E6E384AD-F2E4-0B71-5DC4-A1171791C362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22B964C8-CE31-99DB-56F2-D72AF91D98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CBA6AB1-E489-06D5-CEAB-A0735DAEECAD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6BDB2C17-EE2B-752F-572F-A1F66799C54F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349627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3C40D-714D-7B1C-DE49-A7E97B441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550C2-F8A2-FD00-BDC0-ED37F54F4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ea typeface="+mj-lt"/>
                <a:cs typeface="+mj-lt"/>
              </a:rPr>
              <a:t>Stored Procedure - </a:t>
            </a:r>
            <a:r>
              <a:rPr lang="en-US" dirty="0" err="1">
                <a:ea typeface="+mj-lt"/>
                <a:cs typeface="+mj-lt"/>
              </a:rPr>
              <a:t>Osnovna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sintaksa</a:t>
            </a:r>
            <a:endParaRPr lang="en-US" dirty="0" err="1"/>
          </a:p>
        </p:txBody>
      </p:sp>
      <p:pic>
        <p:nvPicPr>
          <p:cNvPr id="4" name="Content Placeholder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1FB478A-10E3-7103-AF17-7F8DD3EDC2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3916" y="2051030"/>
            <a:ext cx="11334750" cy="276648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9B124D-6718-2FDA-3F49-83229963A73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EF54BBF-4F79-972C-6AA2-9C30C3D5F7C8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D0C640A2-AAA4-20D1-4E27-D10AAA1AD1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F514CE22-5BB6-F825-1EB3-C8D8BD42A7AD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8549367D-0B99-B7B7-7666-D1F892999A7A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3126651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74B3F-3BA1-633B-A369-A98A7128F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167C5-EE77-9AF0-F792-727CA5E0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Parametri</a:t>
            </a:r>
            <a:r>
              <a:rPr lang="en-US" dirty="0">
                <a:ea typeface="+mj-lt"/>
                <a:cs typeface="+mj-lt"/>
              </a:rPr>
              <a:t> (</a:t>
            </a:r>
            <a:r>
              <a:rPr lang="en-US" dirty="0">
                <a:latin typeface="Consolas"/>
                <a:ea typeface="+mj-lt"/>
                <a:cs typeface="+mj-lt"/>
              </a:rPr>
              <a:t>IN</a:t>
            </a:r>
            <a:r>
              <a:rPr lang="en-US" dirty="0">
                <a:ea typeface="+mj-lt"/>
                <a:cs typeface="+mj-lt"/>
              </a:rPr>
              <a:t>, </a:t>
            </a:r>
            <a:r>
              <a:rPr lang="en-US" dirty="0">
                <a:latin typeface="Consolas"/>
                <a:ea typeface="+mj-lt"/>
                <a:cs typeface="+mj-lt"/>
              </a:rPr>
              <a:t>OUT</a:t>
            </a:r>
            <a:r>
              <a:rPr lang="en-US" dirty="0">
                <a:ea typeface="+mj-lt"/>
                <a:cs typeface="+mj-lt"/>
              </a:rPr>
              <a:t>, </a:t>
            </a:r>
            <a:r>
              <a:rPr lang="en-US" dirty="0">
                <a:latin typeface="Consolas"/>
                <a:ea typeface="+mj-lt"/>
                <a:cs typeface="+mj-lt"/>
              </a:rPr>
              <a:t>INOUT</a:t>
            </a:r>
            <a:r>
              <a:rPr lang="en-US" dirty="0">
                <a:ea typeface="+mj-lt"/>
                <a:cs typeface="+mj-lt"/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E710-C9C6-576F-7A66-EBDB52E8A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39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ea typeface="+mn-lt"/>
                <a:cs typeface="+mn-lt"/>
              </a:rPr>
              <a:t>IN / (</a:t>
            </a:r>
            <a:r>
              <a:rPr lang="en-US" b="1" dirty="0" err="1">
                <a:ea typeface="+mn-lt"/>
                <a:cs typeface="+mn-lt"/>
              </a:rPr>
              <a:t>ništa</a:t>
            </a:r>
            <a:r>
              <a:rPr lang="en-US" b="1" dirty="0">
                <a:ea typeface="+mn-lt"/>
                <a:cs typeface="+mn-lt"/>
              </a:rPr>
              <a:t>)</a:t>
            </a: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Podatak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ulazi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proceduru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argument).</a:t>
            </a:r>
            <a:endParaRPr lang="en-US"/>
          </a:p>
          <a:p>
            <a:r>
              <a:rPr lang="en-US" b="1">
                <a:ea typeface="+mn-lt"/>
                <a:cs typeface="+mn-lt"/>
              </a:rPr>
              <a:t>OUT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Procedura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upisuje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rezultat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ovu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promenljivu</a:t>
            </a:r>
            <a:r>
              <a:rPr lang="en-US" dirty="0">
                <a:ea typeface="+mn-lt"/>
                <a:cs typeface="+mn-lt"/>
              </a:rPr>
              <a:t> da bi je "</a:t>
            </a:r>
            <a:r>
              <a:rPr lang="en-US" dirty="0" err="1">
                <a:ea typeface="+mn-lt"/>
                <a:cs typeface="+mn-lt"/>
              </a:rPr>
              <a:t>iznela</a:t>
            </a:r>
            <a:r>
              <a:rPr lang="en-US" dirty="0">
                <a:ea typeface="+mn-lt"/>
                <a:cs typeface="+mn-lt"/>
              </a:rPr>
              <a:t>" </a:t>
            </a:r>
            <a:r>
              <a:rPr lang="en-US" dirty="0" err="1">
                <a:ea typeface="+mn-lt"/>
                <a:cs typeface="+mn-lt"/>
              </a:rPr>
              <a:t>napolje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r>
              <a:rPr lang="en-US" b="1">
                <a:ea typeface="+mn-lt"/>
                <a:cs typeface="+mn-lt"/>
              </a:rPr>
              <a:t>INOUT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Kombinacija oba.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6074644-974A-095F-1086-255736331C5B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32C64070-C0BA-730C-D409-DAF0DC615B90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DBF4740E-C8F7-752F-FD5C-847720EB82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20F8396-FF76-AFE7-D5F9-E9A77895847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E419AE3-5966-0AE9-5A77-E9C768C99E8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593399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C413B-93C7-3A03-4C35-949C469A6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79DC7-08C1-5E2A-EADC-C5EEA39D9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125"/>
            <a:ext cx="10515600" cy="1325563"/>
          </a:xfrm>
        </p:spPr>
        <p:txBody>
          <a:bodyPr>
            <a:normAutofit/>
          </a:bodyPr>
          <a:lstStyle/>
          <a:p>
            <a:r>
              <a:rPr lang="en-US"/>
              <a:t>Primer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0FAA8-956B-3B0C-A3B7-05A60FD13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989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latin typeface="Aptos Display"/>
                <a:ea typeface="+mn-lt"/>
                <a:cs typeface="+mn-lt"/>
              </a:rPr>
              <a:t>Procedura</a:t>
            </a:r>
            <a:r>
              <a:rPr lang="en-US" dirty="0">
                <a:latin typeface="Aptos Display"/>
                <a:ea typeface="+mn-lt"/>
                <a:cs typeface="+mn-lt"/>
              </a:rPr>
              <a:t> za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dodavanje</a:t>
            </a:r>
            <a:r>
              <a:rPr lang="en-US" b="1" dirty="0">
                <a:latin typeface="Aptos Display"/>
                <a:ea typeface="+mn-lt"/>
                <a:cs typeface="+mn-lt"/>
              </a:rPr>
              <a:t>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bonusa</a:t>
            </a:r>
            <a:r>
              <a:rPr lang="en-US" b="1" dirty="0">
                <a:latin typeface="Aptos Display"/>
                <a:ea typeface="+mn-lt"/>
                <a:cs typeface="+mn-lt"/>
              </a:rPr>
              <a:t>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na</a:t>
            </a:r>
            <a:r>
              <a:rPr lang="en-US" b="1" dirty="0">
                <a:latin typeface="Aptos Display"/>
                <a:ea typeface="+mn-lt"/>
                <a:cs typeface="+mn-lt"/>
              </a:rPr>
              <a:t>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platu</a:t>
            </a:r>
            <a:r>
              <a:rPr lang="en-US" dirty="0">
                <a:latin typeface="Aptos Display"/>
                <a:ea typeface="+mn-lt"/>
                <a:cs typeface="+mn-lt"/>
              </a:rPr>
              <a:t>.</a:t>
            </a:r>
            <a:endParaRPr lang="en-US">
              <a:latin typeface="Aptos Display"/>
            </a:endParaRPr>
          </a:p>
          <a:p>
            <a:endParaRPr lang="en-US" b="1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B1516A9-A6DD-7E4F-7D81-77352564DAA4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4730135-A775-6B61-EEF5-514866859412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9CBFCB9D-B27D-8DD5-B318-9B553F526D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E26BD780-9538-AAB9-B45B-7E71027446EA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2CAB1AB-C952-6CB3-0351-281E9D12C33A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4" name="Picture 3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88622178-21E2-5721-9176-0E27357CBC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13" r="52" b="1274"/>
          <a:stretch>
            <a:fillRect/>
          </a:stretch>
        </p:blipFill>
        <p:spPr>
          <a:xfrm>
            <a:off x="80433" y="1635125"/>
            <a:ext cx="12109464" cy="488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99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62D37F-EF78-378C-F9A4-660FF2987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40F6F-192E-782A-51BF-C46A694EA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08"/>
            <a:ext cx="10515600" cy="1325563"/>
          </a:xfrm>
        </p:spPr>
        <p:txBody>
          <a:bodyPr>
            <a:normAutofit/>
          </a:bodyPr>
          <a:lstStyle/>
          <a:p>
            <a:r>
              <a:rPr lang="en-US"/>
              <a:t>Primer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5E966-FF7F-5990-C914-5E6C32D66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1561"/>
            <a:ext cx="10515600" cy="586475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latin typeface="Aptos Display"/>
                <a:ea typeface="+mn-lt"/>
                <a:cs typeface="+mn-lt"/>
              </a:rPr>
              <a:t>Procedura</a:t>
            </a:r>
            <a:r>
              <a:rPr lang="en-US" dirty="0">
                <a:latin typeface="Aptos Display"/>
                <a:ea typeface="+mn-lt"/>
                <a:cs typeface="+mn-lt"/>
              </a:rPr>
              <a:t> za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dodavanje</a:t>
            </a:r>
            <a:r>
              <a:rPr lang="en-US" b="1" dirty="0">
                <a:latin typeface="Aptos Display"/>
                <a:ea typeface="+mn-lt"/>
                <a:cs typeface="+mn-lt"/>
              </a:rPr>
              <a:t>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bonusa</a:t>
            </a:r>
            <a:r>
              <a:rPr lang="en-US" b="1" dirty="0">
                <a:latin typeface="Aptos Display"/>
                <a:ea typeface="+mn-lt"/>
                <a:cs typeface="+mn-lt"/>
              </a:rPr>
              <a:t>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na</a:t>
            </a:r>
            <a:r>
              <a:rPr lang="en-US" b="1" dirty="0">
                <a:latin typeface="Aptos Display"/>
                <a:ea typeface="+mn-lt"/>
                <a:cs typeface="+mn-lt"/>
              </a:rPr>
              <a:t> </a:t>
            </a:r>
            <a:r>
              <a:rPr lang="en-US" b="1" dirty="0" err="1">
                <a:latin typeface="Aptos Display"/>
                <a:ea typeface="+mn-lt"/>
                <a:cs typeface="+mn-lt"/>
              </a:rPr>
              <a:t>platu</a:t>
            </a:r>
            <a:r>
              <a:rPr lang="en-US" dirty="0">
                <a:latin typeface="Aptos Display"/>
                <a:ea typeface="+mn-lt"/>
                <a:cs typeface="+mn-lt"/>
              </a:rPr>
              <a:t>.</a:t>
            </a:r>
            <a:endParaRPr lang="en-US">
              <a:latin typeface="Aptos Display"/>
            </a:endParaRPr>
          </a:p>
          <a:p>
            <a:endParaRPr lang="en-US" dirty="0">
              <a:latin typeface="Aptos Display"/>
            </a:endParaRPr>
          </a:p>
          <a:p>
            <a:endParaRPr lang="en-US" dirty="0">
              <a:latin typeface="Aptos Display"/>
            </a:endParaRPr>
          </a:p>
          <a:p>
            <a:endParaRPr lang="en-US" dirty="0">
              <a:latin typeface="Aptos Display"/>
            </a:endParaRPr>
          </a:p>
          <a:p>
            <a:endParaRPr lang="en-US" dirty="0">
              <a:latin typeface="Aptos Display"/>
            </a:endParaRPr>
          </a:p>
          <a:p>
            <a:endParaRPr lang="en-US" dirty="0">
              <a:latin typeface="Aptos Display"/>
            </a:endParaRPr>
          </a:p>
          <a:p>
            <a:endParaRPr lang="en-US" dirty="0">
              <a:latin typeface="Aptos Display"/>
            </a:endParaRPr>
          </a:p>
          <a:p>
            <a:endParaRPr lang="en-US" dirty="0">
              <a:latin typeface="Aptos Display"/>
            </a:endParaRPr>
          </a:p>
          <a:p>
            <a:pPr lvl="2">
              <a:buFont typeface="Wingdings" panose="020B0604020202020204" pitchFamily="34" charset="0"/>
              <a:buChar char="§"/>
            </a:pPr>
            <a:endParaRPr lang="en-US" dirty="0">
              <a:latin typeface="Consolas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>
                <a:solidFill>
                  <a:srgbClr val="FF0000"/>
                </a:solidFill>
                <a:latin typeface="Consolas"/>
              </a:rPr>
              <a:t>@izracunat_bonus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će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postati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FF0000"/>
                </a:solidFill>
                <a:ea typeface="+mn-lt"/>
                <a:cs typeface="+mn-lt"/>
              </a:rPr>
              <a:t>100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.</a:t>
            </a:r>
            <a:endParaRPr lang="en-US">
              <a:solidFill>
                <a:srgbClr val="FF000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>
                <a:solidFill>
                  <a:srgbClr val="FF0000"/>
                </a:solidFill>
                <a:latin typeface="Consolas"/>
                <a:ea typeface="+mn-lt"/>
                <a:cs typeface="+mn-lt"/>
              </a:rPr>
              <a:t>@</a:t>
            </a:r>
            <a:r>
              <a:rPr lang="en-US" dirty="0">
                <a:solidFill>
                  <a:srgbClr val="FF0000"/>
                </a:solidFill>
                <a:latin typeface="Consolas"/>
              </a:rPr>
              <a:t>budzet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će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postati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FF0000"/>
                </a:solidFill>
                <a:ea typeface="+mn-lt"/>
                <a:cs typeface="+mn-lt"/>
              </a:rPr>
              <a:t>1100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 (0 + 1000 + 100).</a:t>
            </a:r>
            <a:endParaRPr lang="en-US">
              <a:solidFill>
                <a:srgbClr val="FF000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endParaRPr lang="en-US" dirty="0">
              <a:latin typeface="Aptos Display"/>
            </a:endParaRPr>
          </a:p>
          <a:p>
            <a:endParaRPr lang="en-US" b="1" dirty="0">
              <a:latin typeface="Aptos" panose="020B0004020202020204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6849200-4155-4270-2342-74D3B2A4374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69F6672C-D2ED-3E5E-9B50-362C4E78E2EC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02A19C0A-7C8A-CB0D-6D58-E2DF81B2B6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DCB232E5-B906-975B-7315-009B01E514CA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28D58C4-E414-C577-BBCE-C48487F6074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4AB8B1B-AE8D-262B-CB16-0F8D256DA0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629"/>
          <a:stretch>
            <a:fillRect/>
          </a:stretch>
        </p:blipFill>
        <p:spPr>
          <a:xfrm>
            <a:off x="148167" y="1939877"/>
            <a:ext cx="11906250" cy="312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87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Trigeri, Funkcije i Procedure</vt:lpstr>
      <vt:lpstr>PowerPoint Presentation</vt:lpstr>
      <vt:lpstr>Stored Procedure</vt:lpstr>
      <vt:lpstr>Stored Procedure i Korisničke funkcije</vt:lpstr>
      <vt:lpstr>Stored Procedure - Osnovna sintaksa</vt:lpstr>
      <vt:lpstr>Parametri (IN, OUT, INOUT)</vt:lpstr>
      <vt:lpstr>Primer</vt:lpstr>
      <vt:lpstr>Primer</vt:lpstr>
      <vt:lpstr>Mehanizam ključne reči INTO</vt:lpstr>
      <vt:lpstr>Mehanizam ključne reči INTO</vt:lpstr>
      <vt:lpstr>Mehanizam ključne reči INTO</vt:lpstr>
      <vt:lpstr>Kontrola toka u Stored Procedurama</vt:lpstr>
      <vt:lpstr>IF-THEN-ELSE</vt:lpstr>
      <vt:lpstr>CASE</vt:lpstr>
      <vt:lpstr>WHILE Petlja</vt:lpstr>
      <vt:lpstr>LOOP i Naredbe LEAVE / ITERATE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168</cp:revision>
  <dcterms:created xsi:type="dcterms:W3CDTF">2026-02-19T08:54:33Z</dcterms:created>
  <dcterms:modified xsi:type="dcterms:W3CDTF">2026-03-21T20:22:14Z</dcterms:modified>
</cp:coreProperties>
</file>