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324" r:id="rId3"/>
    <p:sldId id="325" r:id="rId4"/>
    <p:sldId id="340" r:id="rId5"/>
    <p:sldId id="341" r:id="rId6"/>
    <p:sldId id="342" r:id="rId7"/>
    <p:sldId id="32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4661FA-15C8-C6DB-0541-01BB596BB953}" v="113" dt="2026-03-21T22:18:09.230"/>
    <p1510:client id="{D2556831-E3A6-D734-23C3-BFB22FACFC94}" v="319" dt="2026-03-21T20:22:08.7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vana Stojanović" userId="S::jovana.stojanovic@akademijanis.edu.rs::a937e6d5-f267-498f-bb63-4a4eb984fe3c" providerId="AD" clId="Web-{40775E54-4029-7386-B172-1F79A4C435FF}"/>
    <pc:docChg chg="addSld delSld modSld">
      <pc:chgData name="Jovana Stojanović" userId="S::jovana.stojanovic@akademijanis.edu.rs::a937e6d5-f267-498f-bb63-4a4eb984fe3c" providerId="AD" clId="Web-{40775E54-4029-7386-B172-1F79A4C435FF}" dt="2026-03-04T17:19:05.815" v="154"/>
      <pc:docMkLst>
        <pc:docMk/>
      </pc:docMkLst>
      <pc:sldChg chg="modSp">
        <pc:chgData name="Jovana Stojanović" userId="S::jovana.stojanovic@akademijanis.edu.rs::a937e6d5-f267-498f-bb63-4a4eb984fe3c" providerId="AD" clId="Web-{40775E54-4029-7386-B172-1F79A4C435FF}" dt="2026-03-04T17:07:39.975" v="6" actId="20577"/>
        <pc:sldMkLst>
          <pc:docMk/>
          <pc:sldMk cId="109857222" sldId="256"/>
        </pc:sldMkLst>
        <pc:spChg chg="mod">
          <ac:chgData name="Jovana Stojanović" userId="S::jovana.stojanovic@akademijanis.edu.rs::a937e6d5-f267-498f-bb63-4a4eb984fe3c" providerId="AD" clId="Web-{40775E54-4029-7386-B172-1F79A4C435FF}" dt="2026-03-04T17:07:39.975" v="6" actId="20577"/>
          <ac:spMkLst>
            <pc:docMk/>
            <pc:sldMk cId="109857222" sldId="256"/>
            <ac:spMk id="4" creationId="{805B07EE-BCD5-B526-8AF2-407083E03E5E}"/>
          </ac:spMkLst>
        </pc:spChg>
      </pc:sldChg>
    </pc:docChg>
  </pc:docChgLst>
  <pc:docChgLst>
    <pc:chgData name="Jovana Stojanović" userId="S::jovana.stojanovic@akademijanis.edu.rs::a937e6d5-f267-498f-bb63-4a4eb984fe3c" providerId="AD" clId="Web-{70E1EA04-8380-60F8-BE44-37BA41A530EA}"/>
    <pc:docChg chg="addSld modSld sldOrd">
      <pc:chgData name="Jovana Stojanović" userId="S::jovana.stojanovic@akademijanis.edu.rs::a937e6d5-f267-498f-bb63-4a4eb984fe3c" providerId="AD" clId="Web-{70E1EA04-8380-60F8-BE44-37BA41A530EA}" dt="2026-03-18T09:26:53.620" v="90" actId="20577"/>
      <pc:docMkLst>
        <pc:docMk/>
      </pc:docMkLst>
      <pc:sldChg chg="modSp">
        <pc:chgData name="Jovana Stojanović" userId="S::jovana.stojanovic@akademijanis.edu.rs::a937e6d5-f267-498f-bb63-4a4eb984fe3c" providerId="AD" clId="Web-{70E1EA04-8380-60F8-BE44-37BA41A530EA}" dt="2026-03-18T09:19:56.771" v="0" actId="20577"/>
        <pc:sldMkLst>
          <pc:docMk/>
          <pc:sldMk cId="109857222" sldId="256"/>
        </pc:sldMkLst>
        <pc:spChg chg="mod">
          <ac:chgData name="Jovana Stojanović" userId="S::jovana.stojanovic@akademijanis.edu.rs::a937e6d5-f267-498f-bb63-4a4eb984fe3c" providerId="AD" clId="Web-{70E1EA04-8380-60F8-BE44-37BA41A530EA}" dt="2026-03-18T09:19:56.771" v="0" actId="20577"/>
          <ac:spMkLst>
            <pc:docMk/>
            <pc:sldMk cId="109857222" sldId="256"/>
            <ac:spMk id="4" creationId="{805B07EE-BCD5-B526-8AF2-407083E03E5E}"/>
          </ac:spMkLst>
        </pc:spChg>
      </pc:sldChg>
      <pc:sldChg chg="addSp modSp new">
        <pc:chgData name="Jovana Stojanović" userId="S::jovana.stojanovic@akademijanis.edu.rs::a937e6d5-f267-498f-bb63-4a4eb984fe3c" providerId="AD" clId="Web-{70E1EA04-8380-60F8-BE44-37BA41A530EA}" dt="2026-03-18T09:22:18.448" v="25"/>
        <pc:sldMkLst>
          <pc:docMk/>
          <pc:sldMk cId="3253716804" sldId="324"/>
        </pc:sldMkLst>
        <pc:spChg chg="mod">
          <ac:chgData name="Jovana Stojanović" userId="S::jovana.stojanovic@akademijanis.edu.rs::a937e6d5-f267-498f-bb63-4a4eb984fe3c" providerId="AD" clId="Web-{70E1EA04-8380-60F8-BE44-37BA41A530EA}" dt="2026-03-18T09:21:38.494" v="17" actId="20577"/>
          <ac:spMkLst>
            <pc:docMk/>
            <pc:sldMk cId="3253716804" sldId="324"/>
            <ac:spMk id="2" creationId="{E9ADF2E3-B57A-4733-C77B-CA3D833B1C77}"/>
          </ac:spMkLst>
        </pc:spChg>
        <pc:spChg chg="mod">
          <ac:chgData name="Jovana Stojanović" userId="S::jovana.stojanovic@akademijanis.edu.rs::a937e6d5-f267-498f-bb63-4a4eb984fe3c" providerId="AD" clId="Web-{70E1EA04-8380-60F8-BE44-37BA41A530EA}" dt="2026-03-18T09:21:41.525" v="18" actId="1076"/>
          <ac:spMkLst>
            <pc:docMk/>
            <pc:sldMk cId="3253716804" sldId="324"/>
            <ac:spMk id="3" creationId="{0FAE4754-0F03-C276-4B13-A629128B3675}"/>
          </ac:spMkLst>
        </pc:spChg>
        <pc:spChg chg="add">
          <ac:chgData name="Jovana Stojanović" userId="S::jovana.stojanovic@akademijanis.edu.rs::a937e6d5-f267-498f-bb63-4a4eb984fe3c" providerId="AD" clId="Web-{70E1EA04-8380-60F8-BE44-37BA41A530EA}" dt="2026-03-18T09:20:58.774" v="12"/>
          <ac:spMkLst>
            <pc:docMk/>
            <pc:sldMk cId="3253716804" sldId="324"/>
            <ac:spMk id="10" creationId="{D7CC477D-ABF4-A317-DE5D-79D3AB61CBA4}"/>
          </ac:spMkLst>
        </pc:spChg>
        <pc:grpChg chg="add">
          <ac:chgData name="Jovana Stojanović" userId="S::jovana.stojanovic@akademijanis.edu.rs::a937e6d5-f267-498f-bb63-4a4eb984fe3c" providerId="AD" clId="Web-{70E1EA04-8380-60F8-BE44-37BA41A530EA}" dt="2026-03-18T09:20:58.743" v="11"/>
          <ac:grpSpMkLst>
            <pc:docMk/>
            <pc:sldMk cId="3253716804" sldId="324"/>
            <ac:grpSpMk id="8" creationId="{E8009C74-951A-4465-1766-AE14631D2342}"/>
          </ac:grpSpMkLst>
        </pc:grpChg>
      </pc:sldChg>
      <pc:sldChg chg="modSp add ord replId">
        <pc:chgData name="Jovana Stojanović" userId="S::jovana.stojanovic@akademijanis.edu.rs::a937e6d5-f267-498f-bb63-4a4eb984fe3c" providerId="AD" clId="Web-{70E1EA04-8380-60F8-BE44-37BA41A530EA}" dt="2026-03-18T09:26:53.620" v="90" actId="20577"/>
        <pc:sldMkLst>
          <pc:docMk/>
          <pc:sldMk cId="1149272092" sldId="325"/>
        </pc:sldMkLst>
        <pc:spChg chg="mod">
          <ac:chgData name="Jovana Stojanović" userId="S::jovana.stojanovic@akademijanis.edu.rs::a937e6d5-f267-498f-bb63-4a4eb984fe3c" providerId="AD" clId="Web-{70E1EA04-8380-60F8-BE44-37BA41A530EA}" dt="2026-03-18T09:26:53.620" v="90" actId="20577"/>
          <ac:spMkLst>
            <pc:docMk/>
            <pc:sldMk cId="1149272092" sldId="325"/>
            <ac:spMk id="2" creationId="{70774EE8-9ABA-9E08-55E6-6509DD04473D}"/>
          </ac:spMkLst>
        </pc:spChg>
      </pc:sldChg>
    </pc:docChg>
  </pc:docChgLst>
  <pc:docChgLst>
    <pc:chgData clId="Web-{70E1EA04-8380-60F8-BE44-37BA41A530EA}"/>
    <pc:docChg chg="modSld">
      <pc:chgData name="" userId="" providerId="" clId="Web-{70E1EA04-8380-60F8-BE44-37BA41A530EA}" dt="2026-03-18T09:19:54.755" v="4" actId="20577"/>
      <pc:docMkLst>
        <pc:docMk/>
      </pc:docMkLst>
      <pc:sldChg chg="modSp">
        <pc:chgData name="" userId="" providerId="" clId="Web-{70E1EA04-8380-60F8-BE44-37BA41A530EA}" dt="2026-03-18T09:19:54.755" v="4" actId="20577"/>
        <pc:sldMkLst>
          <pc:docMk/>
          <pc:sldMk cId="109857222" sldId="256"/>
        </pc:sldMkLst>
        <pc:spChg chg="mod">
          <ac:chgData name="" userId="" providerId="" clId="Web-{70E1EA04-8380-60F8-BE44-37BA41A530EA}" dt="2026-03-18T09:19:54.755" v="4" actId="20577"/>
          <ac:spMkLst>
            <pc:docMk/>
            <pc:sldMk cId="109857222" sldId="256"/>
            <ac:spMk id="4" creationId="{805B07EE-BCD5-B526-8AF2-407083E03E5E}"/>
          </ac:spMkLst>
        </pc:spChg>
      </pc:sldChg>
    </pc:docChg>
  </pc:docChgLst>
  <pc:docChgLst>
    <pc:chgData name="Jovana Stojanović" userId="S::jovana.stojanovic@akademijanis.edu.rs::a937e6d5-f267-498f-bb63-4a4eb984fe3c" providerId="AD" clId="Web-{234661FA-15C8-C6DB-0541-01BB596BB953}"/>
    <pc:docChg chg="addSld delSld modSld">
      <pc:chgData name="Jovana Stojanović" userId="S::jovana.stojanovic@akademijanis.edu.rs::a937e6d5-f267-498f-bb63-4a4eb984fe3c" providerId="AD" clId="Web-{234661FA-15C8-C6DB-0541-01BB596BB953}" dt="2026-03-21T22:18:09.230" v="113"/>
      <pc:docMkLst>
        <pc:docMk/>
      </pc:docMkLst>
      <pc:sldChg chg="modSp">
        <pc:chgData name="Jovana Stojanović" userId="S::jovana.stojanovic@akademijanis.edu.rs::a937e6d5-f267-498f-bb63-4a4eb984fe3c" providerId="AD" clId="Web-{234661FA-15C8-C6DB-0541-01BB596BB953}" dt="2026-03-21T22:01:42.170" v="1" actId="20577"/>
        <pc:sldMkLst>
          <pc:docMk/>
          <pc:sldMk cId="109857222" sldId="256"/>
        </pc:sldMkLst>
        <pc:spChg chg="mod">
          <ac:chgData name="Jovana Stojanović" userId="S::jovana.stojanovic@akademijanis.edu.rs::a937e6d5-f267-498f-bb63-4a4eb984fe3c" providerId="AD" clId="Web-{234661FA-15C8-C6DB-0541-01BB596BB953}" dt="2026-03-21T22:01:42.170" v="1" actId="20577"/>
          <ac:spMkLst>
            <pc:docMk/>
            <pc:sldMk cId="109857222" sldId="256"/>
            <ac:spMk id="4" creationId="{805B07EE-BCD5-B526-8AF2-407083E03E5E}"/>
          </ac:spMkLst>
        </pc:spChg>
      </pc:sldChg>
      <pc:sldChg chg="del">
        <pc:chgData name="Jovana Stojanović" userId="S::jovana.stojanovic@akademijanis.edu.rs::a937e6d5-f267-498f-bb63-4a4eb984fe3c" providerId="AD" clId="Web-{234661FA-15C8-C6DB-0541-01BB596BB953}" dt="2026-03-21T22:02:17.359" v="16"/>
        <pc:sldMkLst>
          <pc:docMk/>
          <pc:sldMk cId="3736299971" sldId="292"/>
        </pc:sldMkLst>
      </pc:sldChg>
      <pc:sldChg chg="delSp modSp">
        <pc:chgData name="Jovana Stojanović" userId="S::jovana.stojanovic@akademijanis.edu.rs::a937e6d5-f267-498f-bb63-4a4eb984fe3c" providerId="AD" clId="Web-{234661FA-15C8-C6DB-0541-01BB596BB953}" dt="2026-03-21T22:02:14.968" v="15" actId="20577"/>
        <pc:sldMkLst>
          <pc:docMk/>
          <pc:sldMk cId="3253716804" sldId="324"/>
        </pc:sldMkLst>
        <pc:spChg chg="mod">
          <ac:chgData name="Jovana Stojanović" userId="S::jovana.stojanovic@akademijanis.edu.rs::a937e6d5-f267-498f-bb63-4a4eb984fe3c" providerId="AD" clId="Web-{234661FA-15C8-C6DB-0541-01BB596BB953}" dt="2026-03-21T22:01:50.702" v="3" actId="20577"/>
          <ac:spMkLst>
            <pc:docMk/>
            <pc:sldMk cId="3253716804" sldId="324"/>
            <ac:spMk id="2" creationId="{E9ADF2E3-B57A-4733-C77B-CA3D833B1C77}"/>
          </ac:spMkLst>
        </pc:spChg>
        <pc:spChg chg="mod">
          <ac:chgData name="Jovana Stojanović" userId="S::jovana.stojanovic@akademijanis.edu.rs::a937e6d5-f267-498f-bb63-4a4eb984fe3c" providerId="AD" clId="Web-{234661FA-15C8-C6DB-0541-01BB596BB953}" dt="2026-03-21T22:02:14.968" v="15" actId="20577"/>
          <ac:spMkLst>
            <pc:docMk/>
            <pc:sldMk cId="3253716804" sldId="324"/>
            <ac:spMk id="3" creationId="{0FAE4754-0F03-C276-4B13-A629128B3675}"/>
          </ac:spMkLst>
        </pc:spChg>
        <pc:picChg chg="del">
          <ac:chgData name="Jovana Stojanović" userId="S::jovana.stojanovic@akademijanis.edu.rs::a937e6d5-f267-498f-bb63-4a4eb984fe3c" providerId="AD" clId="Web-{234661FA-15C8-C6DB-0541-01BB596BB953}" dt="2026-03-21T22:01:53.092" v="5"/>
          <ac:picMkLst>
            <pc:docMk/>
            <pc:sldMk cId="3253716804" sldId="324"/>
            <ac:picMk id="11" creationId="{5786F773-FEA7-15BB-E99E-468F2CEF29EF}"/>
          </ac:picMkLst>
        </pc:picChg>
      </pc:sldChg>
      <pc:sldChg chg="modSp">
        <pc:chgData name="Jovana Stojanović" userId="S::jovana.stojanovic@akademijanis.edu.rs::a937e6d5-f267-498f-bb63-4a4eb984fe3c" providerId="AD" clId="Web-{234661FA-15C8-C6DB-0541-01BB596BB953}" dt="2026-03-21T22:04:07.941" v="41" actId="20577"/>
        <pc:sldMkLst>
          <pc:docMk/>
          <pc:sldMk cId="1149272092" sldId="325"/>
        </pc:sldMkLst>
        <pc:spChg chg="mod">
          <ac:chgData name="Jovana Stojanović" userId="S::jovana.stojanovic@akademijanis.edu.rs::a937e6d5-f267-498f-bb63-4a4eb984fe3c" providerId="AD" clId="Web-{234661FA-15C8-C6DB-0541-01BB596BB953}" dt="2026-03-21T22:03:29.565" v="37" actId="1076"/>
          <ac:spMkLst>
            <pc:docMk/>
            <pc:sldMk cId="1149272092" sldId="325"/>
            <ac:spMk id="2" creationId="{70774EE8-9ABA-9E08-55E6-6509DD04473D}"/>
          </ac:spMkLst>
        </pc:spChg>
        <pc:spChg chg="mod">
          <ac:chgData name="Jovana Stojanović" userId="S::jovana.stojanovic@akademijanis.edu.rs::a937e6d5-f267-498f-bb63-4a4eb984fe3c" providerId="AD" clId="Web-{234661FA-15C8-C6DB-0541-01BB596BB953}" dt="2026-03-21T22:04:07.941" v="41" actId="20577"/>
          <ac:spMkLst>
            <pc:docMk/>
            <pc:sldMk cId="1149272092" sldId="325"/>
            <ac:spMk id="3" creationId="{AFD0B099-11DF-299F-B7EF-3082E88E8E55}"/>
          </ac:spMkLst>
        </pc:spChg>
      </pc:sldChg>
      <pc:sldChg chg="del">
        <pc:chgData name="Jovana Stojanović" userId="S::jovana.stojanovic@akademijanis.edu.rs::a937e6d5-f267-498f-bb63-4a4eb984fe3c" providerId="AD" clId="Web-{234661FA-15C8-C6DB-0541-01BB596BB953}" dt="2026-03-21T22:17:46.354" v="102"/>
        <pc:sldMkLst>
          <pc:docMk/>
          <pc:sldMk cId="3126651365" sldId="326"/>
        </pc:sldMkLst>
      </pc:sldChg>
      <pc:sldChg chg="addSp delSp modSp">
        <pc:chgData name="Jovana Stojanović" userId="S::jovana.stojanovic@akademijanis.edu.rs::a937e6d5-f267-498f-bb63-4a4eb984fe3c" providerId="AD" clId="Web-{234661FA-15C8-C6DB-0541-01BB596BB953}" dt="2026-03-21T22:17:41.916" v="101" actId="1076"/>
        <pc:sldMkLst>
          <pc:docMk/>
          <pc:sldMk cId="349627363" sldId="327"/>
        </pc:sldMkLst>
        <pc:spChg chg="mod">
          <ac:chgData name="Jovana Stojanović" userId="S::jovana.stojanovic@akademijanis.edu.rs::a937e6d5-f267-498f-bb63-4a4eb984fe3c" providerId="AD" clId="Web-{234661FA-15C8-C6DB-0541-01BB596BB953}" dt="2026-03-21T22:17:41.916" v="101" actId="1076"/>
          <ac:spMkLst>
            <pc:docMk/>
            <pc:sldMk cId="349627363" sldId="327"/>
            <ac:spMk id="2" creationId="{5241B189-70AB-2A5E-FE74-3FB58E4B1459}"/>
          </ac:spMkLst>
        </pc:spChg>
        <pc:spChg chg="mod">
          <ac:chgData name="Jovana Stojanović" userId="S::jovana.stojanovic@akademijanis.edu.rs::a937e6d5-f267-498f-bb63-4a4eb984fe3c" providerId="AD" clId="Web-{234661FA-15C8-C6DB-0541-01BB596BB953}" dt="2026-03-21T22:17:27.181" v="99" actId="20577"/>
          <ac:spMkLst>
            <pc:docMk/>
            <pc:sldMk cId="349627363" sldId="327"/>
            <ac:spMk id="5" creationId="{E6E384AD-F2E4-0B71-5DC4-A1171791C362}"/>
          </ac:spMkLst>
        </pc:spChg>
        <pc:spChg chg="add del mod">
          <ac:chgData name="Jovana Stojanović" userId="S::jovana.stojanovic@akademijanis.edu.rs::a937e6d5-f267-498f-bb63-4a4eb984fe3c" providerId="AD" clId="Web-{234661FA-15C8-C6DB-0541-01BB596BB953}" dt="2026-03-21T22:08:48.045" v="53"/>
          <ac:spMkLst>
            <pc:docMk/>
            <pc:sldMk cId="349627363" sldId="327"/>
            <ac:spMk id="9" creationId="{9C7FAA6B-5B36-6961-E467-946D85EF2793}"/>
          </ac:spMkLst>
        </pc:spChg>
        <pc:spChg chg="add del mod">
          <ac:chgData name="Jovana Stojanović" userId="S::jovana.stojanovic@akademijanis.edu.rs::a937e6d5-f267-498f-bb63-4a4eb984fe3c" providerId="AD" clId="Web-{234661FA-15C8-C6DB-0541-01BB596BB953}" dt="2026-03-21T22:17:08.836" v="95"/>
          <ac:spMkLst>
            <pc:docMk/>
            <pc:sldMk cId="349627363" sldId="327"/>
            <ac:spMk id="13" creationId="{74CE0720-7AB7-5C26-19F2-7DD108F7CF6C}"/>
          </ac:spMkLst>
        </pc:spChg>
        <pc:picChg chg="del">
          <ac:chgData name="Jovana Stojanović" userId="S::jovana.stojanovic@akademijanis.edu.rs::a937e6d5-f267-498f-bb63-4a4eb984fe3c" providerId="AD" clId="Web-{234661FA-15C8-C6DB-0541-01BB596BB953}" dt="2026-03-21T22:08:46.123" v="52"/>
          <ac:picMkLst>
            <pc:docMk/>
            <pc:sldMk cId="349627363" sldId="327"/>
            <ac:picMk id="4" creationId="{74652D2B-5453-FC29-C933-A14A979D912B}"/>
          </ac:picMkLst>
        </pc:picChg>
        <pc:picChg chg="add del mod ord">
          <ac:chgData name="Jovana Stojanović" userId="S::jovana.stojanovic@akademijanis.edu.rs::a937e6d5-f267-498f-bb63-4a4eb984fe3c" providerId="AD" clId="Web-{234661FA-15C8-C6DB-0541-01BB596BB953}" dt="2026-03-21T22:17:07.680" v="94"/>
          <ac:picMkLst>
            <pc:docMk/>
            <pc:sldMk cId="349627363" sldId="327"/>
            <ac:picMk id="11" creationId="{65CF71F6-88DC-861A-C0A2-8878A910DB76}"/>
          </ac:picMkLst>
        </pc:picChg>
        <pc:picChg chg="add mod ord">
          <ac:chgData name="Jovana Stojanović" userId="S::jovana.stojanovic@akademijanis.edu.rs::a937e6d5-f267-498f-bb63-4a4eb984fe3c" providerId="AD" clId="Web-{234661FA-15C8-C6DB-0541-01BB596BB953}" dt="2026-03-21T22:17:24.196" v="98" actId="1076"/>
          <ac:picMkLst>
            <pc:docMk/>
            <pc:sldMk cId="349627363" sldId="327"/>
            <ac:picMk id="14" creationId="{F7E0535C-2981-994D-379C-0F93DEDF9F1E}"/>
          </ac:picMkLst>
        </pc:picChg>
      </pc:sldChg>
      <pc:sldChg chg="del">
        <pc:chgData name="Jovana Stojanović" userId="S::jovana.stojanovic@akademijanis.edu.rs::a937e6d5-f267-498f-bb63-4a4eb984fe3c" providerId="AD" clId="Web-{234661FA-15C8-C6DB-0541-01BB596BB953}" dt="2026-03-21T22:17:48.729" v="103"/>
        <pc:sldMkLst>
          <pc:docMk/>
          <pc:sldMk cId="593399437" sldId="328"/>
        </pc:sldMkLst>
      </pc:sldChg>
      <pc:sldChg chg="del">
        <pc:chgData name="Jovana Stojanović" userId="S::jovana.stojanovic@akademijanis.edu.rs::a937e6d5-f267-498f-bb63-4a4eb984fe3c" providerId="AD" clId="Web-{234661FA-15C8-C6DB-0541-01BB596BB953}" dt="2026-03-21T22:17:50.713" v="104"/>
        <pc:sldMkLst>
          <pc:docMk/>
          <pc:sldMk cId="1014699095" sldId="329"/>
        </pc:sldMkLst>
      </pc:sldChg>
      <pc:sldChg chg="del">
        <pc:chgData name="Jovana Stojanović" userId="S::jovana.stojanovic@akademijanis.edu.rs::a937e6d5-f267-498f-bb63-4a4eb984fe3c" providerId="AD" clId="Web-{234661FA-15C8-C6DB-0541-01BB596BB953}" dt="2026-03-21T22:17:52.479" v="105"/>
        <pc:sldMkLst>
          <pc:docMk/>
          <pc:sldMk cId="3395787446" sldId="330"/>
        </pc:sldMkLst>
      </pc:sldChg>
      <pc:sldChg chg="del">
        <pc:chgData name="Jovana Stojanović" userId="S::jovana.stojanovic@akademijanis.edu.rs::a937e6d5-f267-498f-bb63-4a4eb984fe3c" providerId="AD" clId="Web-{234661FA-15C8-C6DB-0541-01BB596BB953}" dt="2026-03-21T22:17:54.120" v="106"/>
        <pc:sldMkLst>
          <pc:docMk/>
          <pc:sldMk cId="1788997286" sldId="332"/>
        </pc:sldMkLst>
      </pc:sldChg>
      <pc:sldChg chg="del">
        <pc:chgData name="Jovana Stojanović" userId="S::jovana.stojanovic@akademijanis.edu.rs::a937e6d5-f267-498f-bb63-4a4eb984fe3c" providerId="AD" clId="Web-{234661FA-15C8-C6DB-0541-01BB596BB953}" dt="2026-03-21T22:17:55.542" v="107"/>
        <pc:sldMkLst>
          <pc:docMk/>
          <pc:sldMk cId="3187471554" sldId="333"/>
        </pc:sldMkLst>
      </pc:sldChg>
      <pc:sldChg chg="del">
        <pc:chgData name="Jovana Stojanović" userId="S::jovana.stojanovic@akademijanis.edu.rs::a937e6d5-f267-498f-bb63-4a4eb984fe3c" providerId="AD" clId="Web-{234661FA-15C8-C6DB-0541-01BB596BB953}" dt="2026-03-21T22:17:57.573" v="108"/>
        <pc:sldMkLst>
          <pc:docMk/>
          <pc:sldMk cId="2560471459" sldId="334"/>
        </pc:sldMkLst>
      </pc:sldChg>
      <pc:sldChg chg="del">
        <pc:chgData name="Jovana Stojanović" userId="S::jovana.stojanovic@akademijanis.edu.rs::a937e6d5-f267-498f-bb63-4a4eb984fe3c" providerId="AD" clId="Web-{234661FA-15C8-C6DB-0541-01BB596BB953}" dt="2026-03-21T22:17:59.714" v="109"/>
        <pc:sldMkLst>
          <pc:docMk/>
          <pc:sldMk cId="3105524055" sldId="335"/>
        </pc:sldMkLst>
      </pc:sldChg>
      <pc:sldChg chg="del">
        <pc:chgData name="Jovana Stojanović" userId="S::jovana.stojanovic@akademijanis.edu.rs::a937e6d5-f267-498f-bb63-4a4eb984fe3c" providerId="AD" clId="Web-{234661FA-15C8-C6DB-0541-01BB596BB953}" dt="2026-03-21T22:18:06.730" v="111"/>
        <pc:sldMkLst>
          <pc:docMk/>
          <pc:sldMk cId="1326981070" sldId="336"/>
        </pc:sldMkLst>
      </pc:sldChg>
      <pc:sldChg chg="del">
        <pc:chgData name="Jovana Stojanović" userId="S::jovana.stojanovic@akademijanis.edu.rs::a937e6d5-f267-498f-bb63-4a4eb984fe3c" providerId="AD" clId="Web-{234661FA-15C8-C6DB-0541-01BB596BB953}" dt="2026-03-21T22:18:01.636" v="110"/>
        <pc:sldMkLst>
          <pc:docMk/>
          <pc:sldMk cId="2004217915" sldId="337"/>
        </pc:sldMkLst>
      </pc:sldChg>
      <pc:sldChg chg="del">
        <pc:chgData name="Jovana Stojanović" userId="S::jovana.stojanovic@akademijanis.edu.rs::a937e6d5-f267-498f-bb63-4a4eb984fe3c" providerId="AD" clId="Web-{234661FA-15C8-C6DB-0541-01BB596BB953}" dt="2026-03-21T22:18:08.074" v="112"/>
        <pc:sldMkLst>
          <pc:docMk/>
          <pc:sldMk cId="3391832543" sldId="338"/>
        </pc:sldMkLst>
      </pc:sldChg>
      <pc:sldChg chg="del">
        <pc:chgData name="Jovana Stojanović" userId="S::jovana.stojanovic@akademijanis.edu.rs::a937e6d5-f267-498f-bb63-4a4eb984fe3c" providerId="AD" clId="Web-{234661FA-15C8-C6DB-0541-01BB596BB953}" dt="2026-03-21T22:18:09.230" v="113"/>
        <pc:sldMkLst>
          <pc:docMk/>
          <pc:sldMk cId="2579182216" sldId="339"/>
        </pc:sldMkLst>
      </pc:sldChg>
      <pc:sldChg chg="addSp modSp add replId">
        <pc:chgData name="Jovana Stojanović" userId="S::jovana.stojanovic@akademijanis.edu.rs::a937e6d5-f267-498f-bb63-4a4eb984fe3c" providerId="AD" clId="Web-{234661FA-15C8-C6DB-0541-01BB596BB953}" dt="2026-03-21T22:05:08.759" v="51" actId="1076"/>
        <pc:sldMkLst>
          <pc:docMk/>
          <pc:sldMk cId="731079161" sldId="340"/>
        </pc:sldMkLst>
        <pc:spChg chg="mod">
          <ac:chgData name="Jovana Stojanović" userId="S::jovana.stojanovic@akademijanis.edu.rs::a937e6d5-f267-498f-bb63-4a4eb984fe3c" providerId="AD" clId="Web-{234661FA-15C8-C6DB-0541-01BB596BB953}" dt="2026-03-21T22:04:36.301" v="44" actId="20577"/>
          <ac:spMkLst>
            <pc:docMk/>
            <pc:sldMk cId="731079161" sldId="340"/>
            <ac:spMk id="2" creationId="{27F401A7-6DE5-6DE0-29CE-675957B2100B}"/>
          </ac:spMkLst>
        </pc:spChg>
        <pc:spChg chg="mod">
          <ac:chgData name="Jovana Stojanović" userId="S::jovana.stojanovic@akademijanis.edu.rs::a937e6d5-f267-498f-bb63-4a4eb984fe3c" providerId="AD" clId="Web-{234661FA-15C8-C6DB-0541-01BB596BB953}" dt="2026-03-21T22:05:08.759" v="51" actId="1076"/>
          <ac:spMkLst>
            <pc:docMk/>
            <pc:sldMk cId="731079161" sldId="340"/>
            <ac:spMk id="3" creationId="{74FE686F-DE28-FD1D-E13B-0D91506B316C}"/>
          </ac:spMkLst>
        </pc:spChg>
        <pc:picChg chg="add mod">
          <ac:chgData name="Jovana Stojanović" userId="S::jovana.stojanovic@akademijanis.edu.rs::a937e6d5-f267-498f-bb63-4a4eb984fe3c" providerId="AD" clId="Web-{234661FA-15C8-C6DB-0541-01BB596BB953}" dt="2026-03-21T22:05:05.869" v="50" actId="1076"/>
          <ac:picMkLst>
            <pc:docMk/>
            <pc:sldMk cId="731079161" sldId="340"/>
            <ac:picMk id="4" creationId="{E00F668C-9F7E-79EE-40AF-D329A9E2F45C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234661FA-15C8-C6DB-0541-01BB596BB953}" dt="2026-03-21T22:14:24.776" v="88" actId="1076"/>
        <pc:sldMkLst>
          <pc:docMk/>
          <pc:sldMk cId="2288774831" sldId="341"/>
        </pc:sldMkLst>
        <pc:spChg chg="mod">
          <ac:chgData name="Jovana Stojanović" userId="S::jovana.stojanovic@akademijanis.edu.rs::a937e6d5-f267-498f-bb63-4a4eb984fe3c" providerId="AD" clId="Web-{234661FA-15C8-C6DB-0541-01BB596BB953}" dt="2026-03-21T22:14:19.338" v="86" actId="1076"/>
          <ac:spMkLst>
            <pc:docMk/>
            <pc:sldMk cId="2288774831" sldId="341"/>
            <ac:spMk id="2" creationId="{F5E6AC6E-F525-BF28-3980-587C63F532DE}"/>
          </ac:spMkLst>
        </pc:spChg>
        <pc:spChg chg="mod">
          <ac:chgData name="Jovana Stojanović" userId="S::jovana.stojanovic@akademijanis.edu.rs::a937e6d5-f267-498f-bb63-4a4eb984fe3c" providerId="AD" clId="Web-{234661FA-15C8-C6DB-0541-01BB596BB953}" dt="2026-03-21T22:14:24.776" v="88" actId="1076"/>
          <ac:spMkLst>
            <pc:docMk/>
            <pc:sldMk cId="2288774831" sldId="341"/>
            <ac:spMk id="3" creationId="{4380688E-0B8B-02F1-8BDA-AD1D35D93BBA}"/>
          </ac:spMkLst>
        </pc:spChg>
        <pc:picChg chg="del">
          <ac:chgData name="Jovana Stojanović" userId="S::jovana.stojanovic@akademijanis.edu.rs::a937e6d5-f267-498f-bb63-4a4eb984fe3c" providerId="AD" clId="Web-{234661FA-15C8-C6DB-0541-01BB596BB953}" dt="2026-03-21T22:12:27.082" v="66"/>
          <ac:picMkLst>
            <pc:docMk/>
            <pc:sldMk cId="2288774831" sldId="341"/>
            <ac:picMk id="4" creationId="{AAF4BE7A-A47F-9071-C5EE-D6CBEB9EDABA}"/>
          </ac:picMkLst>
        </pc:picChg>
        <pc:picChg chg="add del mod">
          <ac:chgData name="Jovana Stojanović" userId="S::jovana.stojanovic@akademijanis.edu.rs::a937e6d5-f267-498f-bb63-4a4eb984fe3c" providerId="AD" clId="Web-{234661FA-15C8-C6DB-0541-01BB596BB953}" dt="2026-03-21T22:14:10.400" v="84"/>
          <ac:picMkLst>
            <pc:docMk/>
            <pc:sldMk cId="2288774831" sldId="341"/>
            <ac:picMk id="9" creationId="{69DFD69B-239E-01BA-544E-F4AEC4E6B518}"/>
          </ac:picMkLst>
        </pc:picChg>
      </pc:sldChg>
      <pc:sldChg chg="delSp modSp add replId">
        <pc:chgData name="Jovana Stojanović" userId="S::jovana.stojanovic@akademijanis.edu.rs::a937e6d5-f267-498f-bb63-4a4eb984fe3c" providerId="AD" clId="Web-{234661FA-15C8-C6DB-0541-01BB596BB953}" dt="2026-03-21T22:14:43.122" v="93" actId="1076"/>
        <pc:sldMkLst>
          <pc:docMk/>
          <pc:sldMk cId="1062486696" sldId="342"/>
        </pc:sldMkLst>
        <pc:spChg chg="mod">
          <ac:chgData name="Jovana Stojanović" userId="S::jovana.stojanovic@akademijanis.edu.rs::a937e6d5-f267-498f-bb63-4a4eb984fe3c" providerId="AD" clId="Web-{234661FA-15C8-C6DB-0541-01BB596BB953}" dt="2026-03-21T22:14:34.808" v="91" actId="1076"/>
          <ac:spMkLst>
            <pc:docMk/>
            <pc:sldMk cId="1062486696" sldId="342"/>
            <ac:spMk id="2" creationId="{778B6776-F869-C419-8405-9C9AD5F7B657}"/>
          </ac:spMkLst>
        </pc:spChg>
        <pc:spChg chg="del mod">
          <ac:chgData name="Jovana Stojanović" userId="S::jovana.stojanovic@akademijanis.edu.rs::a937e6d5-f267-498f-bb63-4a4eb984fe3c" providerId="AD" clId="Web-{234661FA-15C8-C6DB-0541-01BB596BB953}" dt="2026-03-21T22:14:30.683" v="90"/>
          <ac:spMkLst>
            <pc:docMk/>
            <pc:sldMk cId="1062486696" sldId="342"/>
            <ac:spMk id="3" creationId="{41306BF9-DB52-0811-FA89-B6DF59020E4B}"/>
          </ac:spMkLst>
        </pc:spChg>
        <pc:picChg chg="mod">
          <ac:chgData name="Jovana Stojanović" userId="S::jovana.stojanovic@akademijanis.edu.rs::a937e6d5-f267-498f-bb63-4a4eb984fe3c" providerId="AD" clId="Web-{234661FA-15C8-C6DB-0541-01BB596BB953}" dt="2026-03-21T22:14:43.122" v="93" actId="1076"/>
          <ac:picMkLst>
            <pc:docMk/>
            <pc:sldMk cId="1062486696" sldId="342"/>
            <ac:picMk id="9" creationId="{32B22267-CCD4-F722-F117-6893B2B214B0}"/>
          </ac:picMkLst>
        </pc:picChg>
      </pc:sldChg>
    </pc:docChg>
  </pc:docChgLst>
  <pc:docChgLst>
    <pc:chgData name="Jovana Stojanović" userId="S::jovana.stojanovic@akademijanis.edu.rs::a937e6d5-f267-498f-bb63-4a4eb984fe3c" providerId="AD" clId="Web-{D2556831-E3A6-D734-23C3-BFB22FACFC94}"/>
    <pc:docChg chg="addSld delSld modSld sldOrd">
      <pc:chgData name="Jovana Stojanović" userId="S::jovana.stojanovic@akademijanis.edu.rs::a937e6d5-f267-498f-bb63-4a4eb984fe3c" providerId="AD" clId="Web-{D2556831-E3A6-D734-23C3-BFB22FACFC94}" dt="2026-03-21T20:22:08.727" v="300"/>
      <pc:docMkLst>
        <pc:docMk/>
      </pc:docMkLst>
      <pc:sldChg chg="del">
        <pc:chgData name="Jovana Stojanović" userId="S::jovana.stojanovic@akademijanis.edu.rs::a937e6d5-f267-498f-bb63-4a4eb984fe3c" providerId="AD" clId="Web-{D2556831-E3A6-D734-23C3-BFB22FACFC94}" dt="2026-03-21T18:11:37.884" v="3"/>
        <pc:sldMkLst>
          <pc:docMk/>
          <pc:sldMk cId="2136408578" sldId="259"/>
        </pc:sldMkLst>
      </pc:sldChg>
      <pc:sldChg chg="del">
        <pc:chgData name="Jovana Stojanović" userId="S::jovana.stojanovic@akademijanis.edu.rs::a937e6d5-f267-498f-bb63-4a4eb984fe3c" providerId="AD" clId="Web-{D2556831-E3A6-D734-23C3-BFB22FACFC94}" dt="2026-03-21T20:22:05.820" v="299"/>
        <pc:sldMkLst>
          <pc:docMk/>
          <pc:sldMk cId="2807237282" sldId="322"/>
        </pc:sldMkLst>
      </pc:sldChg>
      <pc:sldChg chg="del">
        <pc:chgData name="Jovana Stojanović" userId="S::jovana.stojanovic@akademijanis.edu.rs::a937e6d5-f267-498f-bb63-4a4eb984fe3c" providerId="AD" clId="Web-{D2556831-E3A6-D734-23C3-BFB22FACFC94}" dt="2026-03-21T20:22:02.586" v="298"/>
        <pc:sldMkLst>
          <pc:docMk/>
          <pc:sldMk cId="310689193" sldId="323"/>
        </pc:sldMkLst>
      </pc:sldChg>
      <pc:sldChg chg="delSp modSp">
        <pc:chgData name="Jovana Stojanović" userId="S::jovana.stojanovic@akademijanis.edu.rs::a937e6d5-f267-498f-bb63-4a4eb984fe3c" providerId="AD" clId="Web-{D2556831-E3A6-D734-23C3-BFB22FACFC94}" dt="2026-03-21T18:13:09.949" v="28" actId="20577"/>
        <pc:sldMkLst>
          <pc:docMk/>
          <pc:sldMk cId="1149272092" sldId="325"/>
        </pc:sldMkLst>
        <pc:spChg chg="mod">
          <ac:chgData name="Jovana Stojanović" userId="S::jovana.stojanovic@akademijanis.edu.rs::a937e6d5-f267-498f-bb63-4a4eb984fe3c" providerId="AD" clId="Web-{D2556831-E3A6-D734-23C3-BFB22FACFC94}" dt="2026-03-21T18:13:09.949" v="28" actId="20577"/>
          <ac:spMkLst>
            <pc:docMk/>
            <pc:sldMk cId="1149272092" sldId="325"/>
            <ac:spMk id="3" creationId="{AFD0B099-11DF-299F-B7EF-3082E88E8E55}"/>
          </ac:spMkLst>
        </pc:spChg>
        <pc:picChg chg="del">
          <ac:chgData name="Jovana Stojanović" userId="S::jovana.stojanovic@akademijanis.edu.rs::a937e6d5-f267-498f-bb63-4a4eb984fe3c" providerId="AD" clId="Web-{D2556831-E3A6-D734-23C3-BFB22FACFC94}" dt="2026-03-21T18:11:42.150" v="5"/>
          <ac:picMkLst>
            <pc:docMk/>
            <pc:sldMk cId="1149272092" sldId="325"/>
            <ac:picMk id="11" creationId="{5C148771-9BE5-FB8D-D8A5-CDDF2F767F51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D2556831-E3A6-D734-23C3-BFB22FACFC94}" dt="2026-03-21T19:22:57.449" v="62" actId="1076"/>
        <pc:sldMkLst>
          <pc:docMk/>
          <pc:sldMk cId="3126651365" sldId="326"/>
        </pc:sldMkLst>
        <pc:spChg chg="mod">
          <ac:chgData name="Jovana Stojanović" userId="S::jovana.stojanovic@akademijanis.edu.rs::a937e6d5-f267-498f-bb63-4a4eb984fe3c" providerId="AD" clId="Web-{D2556831-E3A6-D734-23C3-BFB22FACFC94}" dt="2026-03-21T18:12:25.678" v="11" actId="20577"/>
          <ac:spMkLst>
            <pc:docMk/>
            <pc:sldMk cId="3126651365" sldId="326"/>
            <ac:spMk id="2" creationId="{C0C550C2-F8A2-FD00-BDC0-ED37F54F4579}"/>
          </ac:spMkLst>
        </pc:spChg>
        <pc:spChg chg="del mod">
          <ac:chgData name="Jovana Stojanović" userId="S::jovana.stojanovic@akademijanis.edu.rs::a937e6d5-f267-498f-bb63-4a4eb984fe3c" providerId="AD" clId="Web-{D2556831-E3A6-D734-23C3-BFB22FACFC94}" dt="2026-03-21T19:22:45.714" v="57"/>
          <ac:spMkLst>
            <pc:docMk/>
            <pc:sldMk cId="3126651365" sldId="326"/>
            <ac:spMk id="3" creationId="{D5FE84AC-3D2F-C27B-0917-4FC6AA3B67A7}"/>
          </ac:spMkLst>
        </pc:spChg>
        <pc:picChg chg="add mod ord">
          <ac:chgData name="Jovana Stojanović" userId="S::jovana.stojanovic@akademijanis.edu.rs::a937e6d5-f267-498f-bb63-4a4eb984fe3c" providerId="AD" clId="Web-{D2556831-E3A6-D734-23C3-BFB22FACFC94}" dt="2026-03-21T19:22:57.449" v="62" actId="1076"/>
          <ac:picMkLst>
            <pc:docMk/>
            <pc:sldMk cId="3126651365" sldId="326"/>
            <ac:picMk id="4" creationId="{C1FB478A-10E3-7103-AF17-7F8DD3EDC273}"/>
          </ac:picMkLst>
        </pc:picChg>
        <pc:picChg chg="del">
          <ac:chgData name="Jovana Stojanović" userId="S::jovana.stojanovic@akademijanis.edu.rs::a937e6d5-f267-498f-bb63-4a4eb984fe3c" providerId="AD" clId="Web-{D2556831-E3A6-D734-23C3-BFB22FACFC94}" dt="2026-03-21T19:22:42.777" v="55"/>
          <ac:picMkLst>
            <pc:docMk/>
            <pc:sldMk cId="3126651365" sldId="326"/>
            <ac:picMk id="11" creationId="{97AFDAC6-2C53-D8D8-9B3C-DE92B6DEAFDD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D2556831-E3A6-D734-23C3-BFB22FACFC94}" dt="2026-03-21T18:13:47.405" v="54" actId="20577"/>
        <pc:sldMkLst>
          <pc:docMk/>
          <pc:sldMk cId="349627363" sldId="327"/>
        </pc:sldMkLst>
        <pc:spChg chg="mod">
          <ac:chgData name="Jovana Stojanović" userId="S::jovana.stojanovic@akademijanis.edu.rs::a937e6d5-f267-498f-bb63-4a4eb984fe3c" providerId="AD" clId="Web-{D2556831-E3A6-D734-23C3-BFB22FACFC94}" dt="2026-03-21T18:13:47.405" v="54" actId="20577"/>
          <ac:spMkLst>
            <pc:docMk/>
            <pc:sldMk cId="349627363" sldId="327"/>
            <ac:spMk id="2" creationId="{5241B189-70AB-2A5E-FE74-3FB58E4B1459}"/>
          </ac:spMkLst>
        </pc:spChg>
        <pc:spChg chg="del mod">
          <ac:chgData name="Jovana Stojanović" userId="S::jovana.stojanovic@akademijanis.edu.rs::a937e6d5-f267-498f-bb63-4a4eb984fe3c" providerId="AD" clId="Web-{D2556831-E3A6-D734-23C3-BFB22FACFC94}" dt="2026-03-21T18:13:35.420" v="50"/>
          <ac:spMkLst>
            <pc:docMk/>
            <pc:sldMk cId="349627363" sldId="327"/>
            <ac:spMk id="3" creationId="{32DDC49D-47C1-CB83-3149-29A5455C410C}"/>
          </ac:spMkLst>
        </pc:spChg>
        <pc:picChg chg="add mod ord">
          <ac:chgData name="Jovana Stojanović" userId="S::jovana.stojanovic@akademijanis.edu.rs::a937e6d5-f267-498f-bb63-4a4eb984fe3c" providerId="AD" clId="Web-{D2556831-E3A6-D734-23C3-BFB22FACFC94}" dt="2026-03-21T18:13:42.920" v="53" actId="1076"/>
          <ac:picMkLst>
            <pc:docMk/>
            <pc:sldMk cId="349627363" sldId="327"/>
            <ac:picMk id="4" creationId="{74652D2B-5453-FC29-C933-A14A979D912B}"/>
          </ac:picMkLst>
        </pc:picChg>
      </pc:sldChg>
      <pc:sldChg chg="modSp add ord replId">
        <pc:chgData name="Jovana Stojanović" userId="S::jovana.stojanovic@akademijanis.edu.rs::a937e6d5-f267-498f-bb63-4a4eb984fe3c" providerId="AD" clId="Web-{D2556831-E3A6-D734-23C3-BFB22FACFC94}" dt="2026-03-21T19:35:21.727" v="112" actId="20577"/>
        <pc:sldMkLst>
          <pc:docMk/>
          <pc:sldMk cId="593399437" sldId="328"/>
        </pc:sldMkLst>
        <pc:spChg chg="mod">
          <ac:chgData name="Jovana Stojanović" userId="S::jovana.stojanovic@akademijanis.edu.rs::a937e6d5-f267-498f-bb63-4a4eb984fe3c" providerId="AD" clId="Web-{D2556831-E3A6-D734-23C3-BFB22FACFC94}" dt="2026-03-21T19:25:44.468" v="66" actId="20577"/>
          <ac:spMkLst>
            <pc:docMk/>
            <pc:sldMk cId="593399437" sldId="328"/>
            <ac:spMk id="2" creationId="{8A9167C5-EE77-9AF0-F792-727CA5E02644}"/>
          </ac:spMkLst>
        </pc:spChg>
        <pc:spChg chg="mod">
          <ac:chgData name="Jovana Stojanović" userId="S::jovana.stojanovic@akademijanis.edu.rs::a937e6d5-f267-498f-bb63-4a4eb984fe3c" providerId="AD" clId="Web-{D2556831-E3A6-D734-23C3-BFB22FACFC94}" dt="2026-03-21T19:35:21.727" v="112" actId="20577"/>
          <ac:spMkLst>
            <pc:docMk/>
            <pc:sldMk cId="593399437" sldId="328"/>
            <ac:spMk id="3" creationId="{6A9EE710-C9C6-576F-7A66-EBDB52E8A4B8}"/>
          </ac:spMkLst>
        </pc:spChg>
      </pc:sldChg>
      <pc:sldChg chg="addSp modSp add replId">
        <pc:chgData name="Jovana Stojanović" userId="S::jovana.stojanovic@akademijanis.edu.rs::a937e6d5-f267-498f-bb63-4a4eb984fe3c" providerId="AD" clId="Web-{D2556831-E3A6-D734-23C3-BFB22FACFC94}" dt="2026-03-21T19:37:34.966" v="150" actId="1076"/>
        <pc:sldMkLst>
          <pc:docMk/>
          <pc:sldMk cId="1014699095" sldId="329"/>
        </pc:sldMkLst>
        <pc:spChg chg="mod">
          <ac:chgData name="Jovana Stojanović" userId="S::jovana.stojanovic@akademijanis.edu.rs::a937e6d5-f267-498f-bb63-4a4eb984fe3c" providerId="AD" clId="Web-{D2556831-E3A6-D734-23C3-BFB22FACFC94}" dt="2026-03-21T19:37:27.310" v="147" actId="1076"/>
          <ac:spMkLst>
            <pc:docMk/>
            <pc:sldMk cId="1014699095" sldId="329"/>
            <ac:spMk id="2" creationId="{B3779DC7-08C1-5E2A-EADC-C5EEA39D9EFB}"/>
          </ac:spMkLst>
        </pc:spChg>
        <pc:spChg chg="mod">
          <ac:chgData name="Jovana Stojanović" userId="S::jovana.stojanovic@akademijanis.edu.rs::a937e6d5-f267-498f-bb63-4a4eb984fe3c" providerId="AD" clId="Web-{D2556831-E3A6-D734-23C3-BFB22FACFC94}" dt="2026-03-21T19:37:31.107" v="148" actId="1076"/>
          <ac:spMkLst>
            <pc:docMk/>
            <pc:sldMk cId="1014699095" sldId="329"/>
            <ac:spMk id="3" creationId="{E120FAA8-956B-3B0C-A3B7-05A60FD13544}"/>
          </ac:spMkLst>
        </pc:spChg>
        <pc:picChg chg="add mod modCrop">
          <ac:chgData name="Jovana Stojanović" userId="S::jovana.stojanovic@akademijanis.edu.rs::a937e6d5-f267-498f-bb63-4a4eb984fe3c" providerId="AD" clId="Web-{D2556831-E3A6-D734-23C3-BFB22FACFC94}" dt="2026-03-21T19:37:34.966" v="150" actId="1076"/>
          <ac:picMkLst>
            <pc:docMk/>
            <pc:sldMk cId="1014699095" sldId="329"/>
            <ac:picMk id="4" creationId="{88622178-21E2-5721-9176-0E27357CBC49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D2556831-E3A6-D734-23C3-BFB22FACFC94}" dt="2026-03-21T19:37:47.435" v="152" actId="20577"/>
        <pc:sldMkLst>
          <pc:docMk/>
          <pc:sldMk cId="3395787446" sldId="330"/>
        </pc:sldMkLst>
        <pc:spChg chg="mod">
          <ac:chgData name="Jovana Stojanović" userId="S::jovana.stojanovic@akademijanis.edu.rs::a937e6d5-f267-498f-bb63-4a4eb984fe3c" providerId="AD" clId="Web-{D2556831-E3A6-D734-23C3-BFB22FACFC94}" dt="2026-03-21T19:37:47.435" v="152" actId="20577"/>
          <ac:spMkLst>
            <pc:docMk/>
            <pc:sldMk cId="3395787446" sldId="330"/>
            <ac:spMk id="3" creationId="{5595E966-FF7F-5990-C914-5E6C32D66A00}"/>
          </ac:spMkLst>
        </pc:spChg>
        <pc:picChg chg="del">
          <ac:chgData name="Jovana Stojanović" userId="S::jovana.stojanovic@akademijanis.edu.rs::a937e6d5-f267-498f-bb63-4a4eb984fe3c" providerId="AD" clId="Web-{D2556831-E3A6-D734-23C3-BFB22FACFC94}" dt="2026-03-21T19:36:28.824" v="114"/>
          <ac:picMkLst>
            <pc:docMk/>
            <pc:sldMk cId="3395787446" sldId="330"/>
            <ac:picMk id="4" creationId="{DE0FF7C5-651E-EFE0-E838-7DB76F05FB1E}"/>
          </ac:picMkLst>
        </pc:picChg>
        <pc:picChg chg="add mod modCrop">
          <ac:chgData name="Jovana Stojanović" userId="S::jovana.stojanovic@akademijanis.edu.rs::a937e6d5-f267-498f-bb63-4a4eb984fe3c" providerId="AD" clId="Web-{D2556831-E3A6-D734-23C3-BFB22FACFC94}" dt="2026-03-21T19:37:17.997" v="146" actId="1076"/>
          <ac:picMkLst>
            <pc:docMk/>
            <pc:sldMk cId="3395787446" sldId="330"/>
            <ac:picMk id="9" creationId="{94AB8B1B-AE8D-262B-CB16-0F8D256DA0C6}"/>
          </ac:picMkLst>
        </pc:picChg>
      </pc:sldChg>
      <pc:sldChg chg="addSp delSp modSp add del ord replId">
        <pc:chgData name="Jovana Stojanović" userId="S::jovana.stojanovic@akademijanis.edu.rs::a937e6d5-f267-498f-bb63-4a4eb984fe3c" providerId="AD" clId="Web-{D2556831-E3A6-D734-23C3-BFB22FACFC94}" dt="2026-03-21T20:22:08.727" v="300"/>
        <pc:sldMkLst>
          <pc:docMk/>
          <pc:sldMk cId="1933795255" sldId="331"/>
        </pc:sldMkLst>
        <pc:spChg chg="mod">
          <ac:chgData name="Jovana Stojanović" userId="S::jovana.stojanovic@akademijanis.edu.rs::a937e6d5-f267-498f-bb63-4a4eb984fe3c" providerId="AD" clId="Web-{D2556831-E3A6-D734-23C3-BFB22FACFC94}" dt="2026-03-21T19:39:28.047" v="165" actId="14100"/>
          <ac:spMkLst>
            <pc:docMk/>
            <pc:sldMk cId="1933795255" sldId="331"/>
            <ac:spMk id="2" creationId="{5A77B754-33FF-06D2-EC20-95724AF115E5}"/>
          </ac:spMkLst>
        </pc:spChg>
        <pc:spChg chg="del mod">
          <ac:chgData name="Jovana Stojanović" userId="S::jovana.stojanovic@akademijanis.edu.rs::a937e6d5-f267-498f-bb63-4a4eb984fe3c" providerId="AD" clId="Web-{D2556831-E3A6-D734-23C3-BFB22FACFC94}" dt="2026-03-21T19:39:22.969" v="161"/>
          <ac:spMkLst>
            <pc:docMk/>
            <pc:sldMk cId="1933795255" sldId="331"/>
            <ac:spMk id="3" creationId="{82FE8C6A-CAE9-891B-B88B-A9B1329A9736}"/>
          </ac:spMkLst>
        </pc:spChg>
        <pc:picChg chg="del">
          <ac:chgData name="Jovana Stojanović" userId="S::jovana.stojanovic@akademijanis.edu.rs::a937e6d5-f267-498f-bb63-4a4eb984fe3c" providerId="AD" clId="Web-{D2556831-E3A6-D734-23C3-BFB22FACFC94}" dt="2026-03-21T19:39:09.953" v="157"/>
          <ac:picMkLst>
            <pc:docMk/>
            <pc:sldMk cId="1933795255" sldId="331"/>
            <ac:picMk id="4" creationId="{7B9D6E2C-3789-8990-8C2A-5D5B3B224AE2}"/>
          </ac:picMkLst>
        </pc:picChg>
        <pc:picChg chg="add mod">
          <ac:chgData name="Jovana Stojanović" userId="S::jovana.stojanovic@akademijanis.edu.rs::a937e6d5-f267-498f-bb63-4a4eb984fe3c" providerId="AD" clId="Web-{D2556831-E3A6-D734-23C3-BFB22FACFC94}" dt="2026-03-21T19:39:54.907" v="170" actId="1076"/>
          <ac:picMkLst>
            <pc:docMk/>
            <pc:sldMk cId="1933795255" sldId="331"/>
            <ac:picMk id="9" creationId="{ADA55DBD-B2CF-CCE3-E807-1A469F5D8DFF}"/>
          </ac:picMkLst>
        </pc:picChg>
      </pc:sldChg>
      <pc:sldChg chg="delSp modSp add replId">
        <pc:chgData name="Jovana Stojanović" userId="S::jovana.stojanovic@akademijanis.edu.rs::a937e6d5-f267-498f-bb63-4a4eb984fe3c" providerId="AD" clId="Web-{D2556831-E3A6-D734-23C3-BFB22FACFC94}" dt="2026-03-21T19:47:41.165" v="195" actId="1076"/>
        <pc:sldMkLst>
          <pc:docMk/>
          <pc:sldMk cId="1788997286" sldId="332"/>
        </pc:sldMkLst>
        <pc:spChg chg="mod">
          <ac:chgData name="Jovana Stojanović" userId="S::jovana.stojanovic@akademijanis.edu.rs::a937e6d5-f267-498f-bb63-4a4eb984fe3c" providerId="AD" clId="Web-{D2556831-E3A6-D734-23C3-BFB22FACFC94}" dt="2026-03-21T19:43:35.146" v="175" actId="20577"/>
          <ac:spMkLst>
            <pc:docMk/>
            <pc:sldMk cId="1788997286" sldId="332"/>
            <ac:spMk id="2" creationId="{12F601DF-FF80-DDF1-E95B-225558204847}"/>
          </ac:spMkLst>
        </pc:spChg>
        <pc:spChg chg="mod">
          <ac:chgData name="Jovana Stojanović" userId="S::jovana.stojanovic@akademijanis.edu.rs::a937e6d5-f267-498f-bb63-4a4eb984fe3c" providerId="AD" clId="Web-{D2556831-E3A6-D734-23C3-BFB22FACFC94}" dt="2026-03-21T19:47:41.165" v="195" actId="1076"/>
          <ac:spMkLst>
            <pc:docMk/>
            <pc:sldMk cId="1788997286" sldId="332"/>
            <ac:spMk id="3" creationId="{435D9DF7-E10C-0524-3A83-BBE883CA0C37}"/>
          </ac:spMkLst>
        </pc:spChg>
        <pc:picChg chg="del">
          <ac:chgData name="Jovana Stojanović" userId="S::jovana.stojanovic@akademijanis.edu.rs::a937e6d5-f267-498f-bb63-4a4eb984fe3c" providerId="AD" clId="Web-{D2556831-E3A6-D734-23C3-BFB22FACFC94}" dt="2026-03-21T19:43:35.817" v="176"/>
          <ac:picMkLst>
            <pc:docMk/>
            <pc:sldMk cId="1788997286" sldId="332"/>
            <ac:picMk id="9" creationId="{91A4669E-B48C-3401-4825-325BACCF1D28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D2556831-E3A6-D734-23C3-BFB22FACFC94}" dt="2026-03-21T19:49:37.519" v="226" actId="1076"/>
        <pc:sldMkLst>
          <pc:docMk/>
          <pc:sldMk cId="3187471554" sldId="333"/>
        </pc:sldMkLst>
        <pc:spChg chg="mod">
          <ac:chgData name="Jovana Stojanović" userId="S::jovana.stojanovic@akademijanis.edu.rs::a937e6d5-f267-498f-bb63-4a4eb984fe3c" providerId="AD" clId="Web-{D2556831-E3A6-D734-23C3-BFB22FACFC94}" dt="2026-03-21T19:48:37.905" v="212" actId="20577"/>
          <ac:spMkLst>
            <pc:docMk/>
            <pc:sldMk cId="3187471554" sldId="333"/>
            <ac:spMk id="3" creationId="{30A20FA6-E764-B9F4-2745-726393DC48FC}"/>
          </ac:spMkLst>
        </pc:spChg>
        <pc:picChg chg="add del mod">
          <ac:chgData name="Jovana Stojanović" userId="S::jovana.stojanovic@akademijanis.edu.rs::a937e6d5-f267-498f-bb63-4a4eb984fe3c" providerId="AD" clId="Web-{D2556831-E3A6-D734-23C3-BFB22FACFC94}" dt="2026-03-21T19:49:29.737" v="222"/>
          <ac:picMkLst>
            <pc:docMk/>
            <pc:sldMk cId="3187471554" sldId="333"/>
            <ac:picMk id="4" creationId="{F9707028-640D-82B0-A16C-E356C464E300}"/>
          </ac:picMkLst>
        </pc:picChg>
        <pc:picChg chg="add mod">
          <ac:chgData name="Jovana Stojanović" userId="S::jovana.stojanovic@akademijanis.edu.rs::a937e6d5-f267-498f-bb63-4a4eb984fe3c" providerId="AD" clId="Web-{D2556831-E3A6-D734-23C3-BFB22FACFC94}" dt="2026-03-21T19:49:37.519" v="226" actId="1076"/>
          <ac:picMkLst>
            <pc:docMk/>
            <pc:sldMk cId="3187471554" sldId="333"/>
            <ac:picMk id="9" creationId="{E6366392-8335-F337-B6FF-CFECD8D2B0AC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D2556831-E3A6-D734-23C3-BFB22FACFC94}" dt="2026-03-21T19:49:16.158" v="221" actId="1076"/>
        <pc:sldMkLst>
          <pc:docMk/>
          <pc:sldMk cId="2560471459" sldId="334"/>
        </pc:sldMkLst>
        <pc:spChg chg="mod">
          <ac:chgData name="Jovana Stojanović" userId="S::jovana.stojanovic@akademijanis.edu.rs::a937e6d5-f267-498f-bb63-4a4eb984fe3c" providerId="AD" clId="Web-{D2556831-E3A6-D734-23C3-BFB22FACFC94}" dt="2026-03-21T19:49:09.501" v="216" actId="20577"/>
          <ac:spMkLst>
            <pc:docMk/>
            <pc:sldMk cId="2560471459" sldId="334"/>
            <ac:spMk id="3" creationId="{1C431EFB-4BD3-F2F2-2FFE-0DB54C723DBD}"/>
          </ac:spMkLst>
        </pc:spChg>
        <pc:picChg chg="del">
          <ac:chgData name="Jovana Stojanović" userId="S::jovana.stojanovic@akademijanis.edu.rs::a937e6d5-f267-498f-bb63-4a4eb984fe3c" providerId="AD" clId="Web-{D2556831-E3A6-D734-23C3-BFB22FACFC94}" dt="2026-03-21T19:49:10.267" v="217"/>
          <ac:picMkLst>
            <pc:docMk/>
            <pc:sldMk cId="2560471459" sldId="334"/>
            <ac:picMk id="4" creationId="{206F0781-8CA7-05C0-F44C-00FF30E1BDFF}"/>
          </ac:picMkLst>
        </pc:picChg>
        <pc:picChg chg="add mod">
          <ac:chgData name="Jovana Stojanović" userId="S::jovana.stojanovic@akademijanis.edu.rs::a937e6d5-f267-498f-bb63-4a4eb984fe3c" providerId="AD" clId="Web-{D2556831-E3A6-D734-23C3-BFB22FACFC94}" dt="2026-03-21T19:49:16.158" v="221" actId="1076"/>
          <ac:picMkLst>
            <pc:docMk/>
            <pc:sldMk cId="2560471459" sldId="334"/>
            <ac:picMk id="9" creationId="{1CB0D4F8-9851-90D4-562E-4339EB75F130}"/>
          </ac:picMkLst>
        </pc:picChg>
      </pc:sldChg>
      <pc:sldChg chg="modSp add ord replId">
        <pc:chgData name="Jovana Stojanović" userId="S::jovana.stojanovic@akademijanis.edu.rs::a937e6d5-f267-498f-bb63-4a4eb984fe3c" providerId="AD" clId="Web-{D2556831-E3A6-D734-23C3-BFB22FACFC94}" dt="2026-03-21T20:07:16.592" v="248" actId="1076"/>
        <pc:sldMkLst>
          <pc:docMk/>
          <pc:sldMk cId="3105524055" sldId="335"/>
        </pc:sldMkLst>
        <pc:spChg chg="mod">
          <ac:chgData name="Jovana Stojanović" userId="S::jovana.stojanovic@akademijanis.edu.rs::a937e6d5-f267-498f-bb63-4a4eb984fe3c" providerId="AD" clId="Web-{D2556831-E3A6-D734-23C3-BFB22FACFC94}" dt="2026-03-21T20:06:43.402" v="231" actId="20577"/>
          <ac:spMkLst>
            <pc:docMk/>
            <pc:sldMk cId="3105524055" sldId="335"/>
            <ac:spMk id="2" creationId="{797FF21E-C0EE-34C6-450E-5772A35ACE30}"/>
          </ac:spMkLst>
        </pc:spChg>
        <pc:spChg chg="mod">
          <ac:chgData name="Jovana Stojanović" userId="S::jovana.stojanovic@akademijanis.edu.rs::a937e6d5-f267-498f-bb63-4a4eb984fe3c" providerId="AD" clId="Web-{D2556831-E3A6-D734-23C3-BFB22FACFC94}" dt="2026-03-21T20:07:16.592" v="248" actId="1076"/>
          <ac:spMkLst>
            <pc:docMk/>
            <pc:sldMk cId="3105524055" sldId="335"/>
            <ac:spMk id="3" creationId="{6E463975-4C28-1F09-A851-7D115F8CA344}"/>
          </ac:spMkLst>
        </pc:spChg>
      </pc:sldChg>
      <pc:sldChg chg="addSp delSp modSp add replId">
        <pc:chgData name="Jovana Stojanović" userId="S::jovana.stojanovic@akademijanis.edu.rs::a937e6d5-f267-498f-bb63-4a4eb984fe3c" providerId="AD" clId="Web-{D2556831-E3A6-D734-23C3-BFB22FACFC94}" dt="2026-03-21T20:17:27.596" v="262" actId="1076"/>
        <pc:sldMkLst>
          <pc:docMk/>
          <pc:sldMk cId="1326981070" sldId="336"/>
        </pc:sldMkLst>
        <pc:spChg chg="mod">
          <ac:chgData name="Jovana Stojanović" userId="S::jovana.stojanovic@akademijanis.edu.rs::a937e6d5-f267-498f-bb63-4a4eb984fe3c" providerId="AD" clId="Web-{D2556831-E3A6-D734-23C3-BFB22FACFC94}" dt="2026-03-21T20:17:06.330" v="258" actId="20577"/>
          <ac:spMkLst>
            <pc:docMk/>
            <pc:sldMk cId="1326981070" sldId="336"/>
            <ac:spMk id="2" creationId="{F4790795-4560-610C-D09F-270ED462F35B}"/>
          </ac:spMkLst>
        </pc:spChg>
        <pc:spChg chg="del mod">
          <ac:chgData name="Jovana Stojanović" userId="S::jovana.stojanovic@akademijanis.edu.rs::a937e6d5-f267-498f-bb63-4a4eb984fe3c" providerId="AD" clId="Web-{D2556831-E3A6-D734-23C3-BFB22FACFC94}" dt="2026-03-21T20:17:19.830" v="259"/>
          <ac:spMkLst>
            <pc:docMk/>
            <pc:sldMk cId="1326981070" sldId="336"/>
            <ac:spMk id="3" creationId="{A5AE4C64-9908-918F-1766-E02CB63EE12A}"/>
          </ac:spMkLst>
        </pc:spChg>
        <pc:picChg chg="add mod ord">
          <ac:chgData name="Jovana Stojanović" userId="S::jovana.stojanovic@akademijanis.edu.rs::a937e6d5-f267-498f-bb63-4a4eb984fe3c" providerId="AD" clId="Web-{D2556831-E3A6-D734-23C3-BFB22FACFC94}" dt="2026-03-21T20:17:27.596" v="262" actId="1076"/>
          <ac:picMkLst>
            <pc:docMk/>
            <pc:sldMk cId="1326981070" sldId="336"/>
            <ac:picMk id="4" creationId="{9E2224EA-DA90-44AE-5BEE-EB2004468946}"/>
          </ac:picMkLst>
        </pc:picChg>
      </pc:sldChg>
      <pc:sldChg chg="addSp delSp modSp add ord replId">
        <pc:chgData name="Jovana Stojanović" userId="S::jovana.stojanovic@akademijanis.edu.rs::a937e6d5-f267-498f-bb63-4a4eb984fe3c" providerId="AD" clId="Web-{D2556831-E3A6-D734-23C3-BFB22FACFC94}" dt="2026-03-21T20:17:00.643" v="257"/>
        <pc:sldMkLst>
          <pc:docMk/>
          <pc:sldMk cId="2004217915" sldId="337"/>
        </pc:sldMkLst>
        <pc:spChg chg="del">
          <ac:chgData name="Jovana Stojanović" userId="S::jovana.stojanovic@akademijanis.edu.rs::a937e6d5-f267-498f-bb63-4a4eb984fe3c" providerId="AD" clId="Web-{D2556831-E3A6-D734-23C3-BFB22FACFC94}" dt="2026-03-21T20:13:29.545" v="253"/>
          <ac:spMkLst>
            <pc:docMk/>
            <pc:sldMk cId="2004217915" sldId="337"/>
            <ac:spMk id="3" creationId="{360DABCA-873F-D6CD-8523-1F3081328674}"/>
          </ac:spMkLst>
        </pc:spChg>
        <pc:picChg chg="add mod ord">
          <ac:chgData name="Jovana Stojanović" userId="S::jovana.stojanovic@akademijanis.edu.rs::a937e6d5-f267-498f-bb63-4a4eb984fe3c" providerId="AD" clId="Web-{D2556831-E3A6-D734-23C3-BFB22FACFC94}" dt="2026-03-21T20:13:35.748" v="256" actId="1076"/>
          <ac:picMkLst>
            <pc:docMk/>
            <pc:sldMk cId="2004217915" sldId="337"/>
            <ac:picMk id="4" creationId="{DC4373C8-AE0A-8C31-7317-B451A9F2CAF8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D2556831-E3A6-D734-23C3-BFB22FACFC94}" dt="2026-03-21T20:18:07.440" v="271" actId="1076"/>
        <pc:sldMkLst>
          <pc:docMk/>
          <pc:sldMk cId="3391832543" sldId="338"/>
        </pc:sldMkLst>
        <pc:spChg chg="mod">
          <ac:chgData name="Jovana Stojanović" userId="S::jovana.stojanovic@akademijanis.edu.rs::a937e6d5-f267-498f-bb63-4a4eb984fe3c" providerId="AD" clId="Web-{D2556831-E3A6-D734-23C3-BFB22FACFC94}" dt="2026-03-21T20:17:57.753" v="266" actId="20577"/>
          <ac:spMkLst>
            <pc:docMk/>
            <pc:sldMk cId="3391832543" sldId="338"/>
            <ac:spMk id="2" creationId="{1FA61819-A8AF-9BC8-49FB-C1066D44CA24}"/>
          </ac:spMkLst>
        </pc:spChg>
        <pc:spChg chg="add del mod">
          <ac:chgData name="Jovana Stojanović" userId="S::jovana.stojanovic@akademijanis.edu.rs::a937e6d5-f267-498f-bb63-4a4eb984fe3c" providerId="AD" clId="Web-{D2556831-E3A6-D734-23C3-BFB22FACFC94}" dt="2026-03-21T20:18:00.472" v="268"/>
          <ac:spMkLst>
            <pc:docMk/>
            <pc:sldMk cId="3391832543" sldId="338"/>
            <ac:spMk id="9" creationId="{DBBD5471-1E73-EEAD-3415-DB81F3A5FB69}"/>
          </ac:spMkLst>
        </pc:spChg>
        <pc:picChg chg="del">
          <ac:chgData name="Jovana Stojanović" userId="S::jovana.stojanovic@akademijanis.edu.rs::a937e6d5-f267-498f-bb63-4a4eb984fe3c" providerId="AD" clId="Web-{D2556831-E3A6-D734-23C3-BFB22FACFC94}" dt="2026-03-21T20:17:59.237" v="267"/>
          <ac:picMkLst>
            <pc:docMk/>
            <pc:sldMk cId="3391832543" sldId="338"/>
            <ac:picMk id="4" creationId="{A94698E4-3F0F-3037-F751-B958D2AEB551}"/>
          </ac:picMkLst>
        </pc:picChg>
        <pc:picChg chg="add mod ord">
          <ac:chgData name="Jovana Stojanović" userId="S::jovana.stojanovic@akademijanis.edu.rs::a937e6d5-f267-498f-bb63-4a4eb984fe3c" providerId="AD" clId="Web-{D2556831-E3A6-D734-23C3-BFB22FACFC94}" dt="2026-03-21T20:18:07.440" v="271" actId="1076"/>
          <ac:picMkLst>
            <pc:docMk/>
            <pc:sldMk cId="3391832543" sldId="338"/>
            <ac:picMk id="11" creationId="{FED50C9D-F8B3-DC02-DE27-A9A4124D79D4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D2556831-E3A6-D734-23C3-BFB22FACFC94}" dt="2026-03-21T20:22:00.273" v="297" actId="1076"/>
        <pc:sldMkLst>
          <pc:docMk/>
          <pc:sldMk cId="2579182216" sldId="339"/>
        </pc:sldMkLst>
        <pc:spChg chg="mod">
          <ac:chgData name="Jovana Stojanović" userId="S::jovana.stojanovic@akademijanis.edu.rs::a937e6d5-f267-498f-bb63-4a4eb984fe3c" providerId="AD" clId="Web-{D2556831-E3A6-D734-23C3-BFB22FACFC94}" dt="2026-03-21T20:21:03.177" v="281" actId="20577"/>
          <ac:spMkLst>
            <pc:docMk/>
            <pc:sldMk cId="2579182216" sldId="339"/>
            <ac:spMk id="2" creationId="{EC76933A-9249-71F9-0636-C3F9CBA9DB31}"/>
          </ac:spMkLst>
        </pc:spChg>
        <pc:spChg chg="add del mod">
          <ac:chgData name="Jovana Stojanović" userId="S::jovana.stojanovic@akademijanis.edu.rs::a937e6d5-f267-498f-bb63-4a4eb984fe3c" providerId="AD" clId="Web-{D2556831-E3A6-D734-23C3-BFB22FACFC94}" dt="2026-03-21T20:18:29.878" v="276"/>
          <ac:spMkLst>
            <pc:docMk/>
            <pc:sldMk cId="2579182216" sldId="339"/>
            <ac:spMk id="4" creationId="{49EC559D-CBED-ECBB-598E-B0DDB10602EE}"/>
          </ac:spMkLst>
        </pc:spChg>
        <pc:spChg chg="add mod">
          <ac:chgData name="Jovana Stojanović" userId="S::jovana.stojanovic@akademijanis.edu.rs::a937e6d5-f267-498f-bb63-4a4eb984fe3c" providerId="AD" clId="Web-{D2556831-E3A6-D734-23C3-BFB22FACFC94}" dt="2026-03-21T20:21:23.646" v="287" actId="20577"/>
          <ac:spMkLst>
            <pc:docMk/>
            <pc:sldMk cId="2579182216" sldId="339"/>
            <ac:spMk id="13" creationId="{EFD02E2D-786F-BD7B-3C20-F32932D75D14}"/>
          </ac:spMkLst>
        </pc:spChg>
        <pc:spChg chg="add del mod">
          <ac:chgData name="Jovana Stojanović" userId="S::jovana.stojanovic@akademijanis.edu.rs::a937e6d5-f267-498f-bb63-4a4eb984fe3c" providerId="AD" clId="Web-{D2556831-E3A6-D734-23C3-BFB22FACFC94}" dt="2026-03-21T20:21:42.631" v="290"/>
          <ac:spMkLst>
            <pc:docMk/>
            <pc:sldMk cId="2579182216" sldId="339"/>
            <ac:spMk id="15" creationId="{98E61B71-21A6-1087-8BB1-527A1B8C0724}"/>
          </ac:spMkLst>
        </pc:spChg>
        <pc:picChg chg="add del mod ord">
          <ac:chgData name="Jovana Stojanović" userId="S::jovana.stojanovic@akademijanis.edu.rs::a937e6d5-f267-498f-bb63-4a4eb984fe3c" providerId="AD" clId="Web-{D2556831-E3A6-D734-23C3-BFB22FACFC94}" dt="2026-03-21T20:21:26.162" v="289"/>
          <ac:picMkLst>
            <pc:docMk/>
            <pc:sldMk cId="2579182216" sldId="339"/>
            <ac:picMk id="9" creationId="{8862697A-3694-EEE3-2F20-F57C993E9E0E}"/>
          </ac:picMkLst>
        </pc:picChg>
        <pc:picChg chg="del">
          <ac:chgData name="Jovana Stojanović" userId="S::jovana.stojanovic@akademijanis.edu.rs::a937e6d5-f267-498f-bb63-4a4eb984fe3c" providerId="AD" clId="Web-{D2556831-E3A6-D734-23C3-BFB22FACFC94}" dt="2026-03-21T20:18:28.988" v="275"/>
          <ac:picMkLst>
            <pc:docMk/>
            <pc:sldMk cId="2579182216" sldId="339"/>
            <ac:picMk id="11" creationId="{32DA4F7F-3818-3902-6C71-0A507EE916BD}"/>
          </ac:picMkLst>
        </pc:picChg>
        <pc:picChg chg="add mod">
          <ac:chgData name="Jovana Stojanović" userId="S::jovana.stojanovic@akademijanis.edu.rs::a937e6d5-f267-498f-bb63-4a4eb984fe3c" providerId="AD" clId="Web-{D2556831-E3A6-D734-23C3-BFB22FACFC94}" dt="2026-03-21T20:22:00.273" v="297" actId="1076"/>
          <ac:picMkLst>
            <pc:docMk/>
            <pc:sldMk cId="2579182216" sldId="339"/>
            <ac:picMk id="16" creationId="{7093F786-75C2-E87D-7126-7745C62C807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AC9064-514E-4A2F-9576-F7DFAC645F78}" type="datetimeFigureOut">
              <a:t>3/21/2026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FF7E6-59CE-40B5-9EDC-41768B4841D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35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05B07EE-BCD5-B526-8AF2-407083E03E5E}"/>
              </a:ext>
            </a:extLst>
          </p:cNvPr>
          <p:cNvSpPr>
            <a:spLocks noGrp="1"/>
          </p:cNvSpPr>
          <p:nvPr/>
        </p:nvSpPr>
        <p:spPr>
          <a:xfrm>
            <a:off x="1523079" y="1472396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>
                <a:ea typeface="+mj-lt"/>
                <a:cs typeface="+mj-lt"/>
              </a:rPr>
              <a:t>Kursor</a:t>
            </a:r>
            <a:endParaRPr lang="en-US" dirty="0" err="1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EE9150C-3B73-B3C9-49EB-63B8B3BE675D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7A72D14C-BAED-985B-5DAE-354F5D2E3F1B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8" name="Picture 7" descr="A blue and grey logo&#10;&#10;Description automatically generated">
              <a:extLst>
                <a:ext uri="{FF2B5EF4-FFF2-40B4-BE49-F238E27FC236}">
                  <a16:creationId xmlns:a16="http://schemas.microsoft.com/office/drawing/2014/main" id="{58CF5A28-AFA4-BFC3-F766-BA2D6E2364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9" name="Subtitle 2">
              <a:extLst>
                <a:ext uri="{FF2B5EF4-FFF2-40B4-BE49-F238E27FC236}">
                  <a16:creationId xmlns:a16="http://schemas.microsoft.com/office/drawing/2014/main" id="{39E905F0-A81F-B867-3E8F-83293B38EDC5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6" name="Subtitle 2">
            <a:extLst>
              <a:ext uri="{FF2B5EF4-FFF2-40B4-BE49-F238E27FC236}">
                <a16:creationId xmlns:a16="http://schemas.microsoft.com/office/drawing/2014/main" id="{55FF8482-2092-D07B-1ACD-15143723783C}"/>
              </a:ext>
            </a:extLst>
          </p:cNvPr>
          <p:cNvSpPr>
            <a:spLocks noGrp="1"/>
          </p:cNvSpPr>
          <p:nvPr/>
        </p:nvSpPr>
        <p:spPr>
          <a:xfrm>
            <a:off x="400540" y="4556165"/>
            <a:ext cx="11390923" cy="16557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</a:rPr>
              <a:t>Predmetni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</a:rPr>
              <a:t>asistent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: </a:t>
            </a:r>
          </a:p>
          <a:p>
            <a:pPr algn="l"/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Jovana Stojanović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,</a:t>
            </a:r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</a:rPr>
              <a:t>  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dipl.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inž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. el.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i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rač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.</a:t>
            </a:r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 </a:t>
            </a:r>
            <a:endParaRPr lang="en-US">
              <a:solidFill>
                <a:schemeClr val="tx1">
                  <a:lumMod val="76000"/>
                  <a:lumOff val="24000"/>
                </a:schemeClr>
              </a:solidFill>
            </a:endParaRPr>
          </a:p>
          <a:p>
            <a:pPr algn="l"/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</a:rPr>
              <a:t>jovana.stojanovic@akademijanis.edu.rs</a:t>
            </a:r>
            <a:endParaRPr lang="en-US">
              <a:solidFill>
                <a:schemeClr val="tx1">
                  <a:lumMod val="76000"/>
                  <a:lumOff val="24000"/>
                </a:schemeClr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9640B90-C8BE-2CA1-A08D-23E556908299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DF2E3-B57A-4733-C77B-CA3D833B1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ea typeface="+mj-lt"/>
                <a:cs typeface="+mj-lt"/>
              </a:rPr>
              <a:t>Šta</a:t>
            </a:r>
            <a:r>
              <a:rPr lang="en-US" dirty="0">
                <a:ea typeface="+mj-lt"/>
                <a:cs typeface="+mj-lt"/>
              </a:rPr>
              <a:t> je </a:t>
            </a:r>
            <a:r>
              <a:rPr lang="en-US" dirty="0" err="1">
                <a:ea typeface="+mj-lt"/>
                <a:cs typeface="+mj-lt"/>
              </a:rPr>
              <a:t>zapravo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Kursor</a:t>
            </a:r>
            <a:r>
              <a:rPr lang="en-US" dirty="0">
                <a:ea typeface="+mj-lt"/>
                <a:cs typeface="+mj-lt"/>
              </a:rPr>
              <a:t>? (</a:t>
            </a:r>
            <a:r>
              <a:rPr lang="en-US" dirty="0" err="1">
                <a:ea typeface="+mj-lt"/>
                <a:cs typeface="+mj-lt"/>
              </a:rPr>
              <a:t>Koncept</a:t>
            </a:r>
            <a:r>
              <a:rPr lang="en-US" dirty="0">
                <a:ea typeface="+mj-lt"/>
                <a:cs typeface="+mj-lt"/>
              </a:rPr>
              <a:t>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AE4754-0F03-C276-4B13-A629128B36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1394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Standardni</a:t>
            </a:r>
            <a:r>
              <a:rPr lang="en-US" dirty="0">
                <a:ea typeface="+mn-lt"/>
                <a:cs typeface="+mn-lt"/>
              </a:rPr>
              <a:t> SQL </a:t>
            </a:r>
            <a:r>
              <a:rPr lang="en-US" dirty="0" err="1">
                <a:ea typeface="+mn-lt"/>
                <a:cs typeface="+mn-lt"/>
              </a:rPr>
              <a:t>upiti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rade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skupovima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podataka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odjednom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dobiješ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celu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tabelu</a:t>
            </a:r>
            <a:r>
              <a:rPr lang="en-US" dirty="0">
                <a:ea typeface="+mn-lt"/>
                <a:cs typeface="+mn-lt"/>
              </a:rPr>
              <a:t>). </a:t>
            </a:r>
            <a:r>
              <a:rPr lang="en-US" dirty="0" err="1">
                <a:ea typeface="+mn-lt"/>
                <a:cs typeface="+mn-lt"/>
              </a:rPr>
              <a:t>Kursor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pretvara</a:t>
            </a:r>
            <a:r>
              <a:rPr lang="en-US" dirty="0">
                <a:ea typeface="+mn-lt"/>
                <a:cs typeface="+mn-lt"/>
              </a:rPr>
              <a:t> taj </a:t>
            </a:r>
            <a:r>
              <a:rPr lang="en-US" dirty="0" err="1">
                <a:ea typeface="+mn-lt"/>
                <a:cs typeface="+mn-lt"/>
              </a:rPr>
              <a:t>skup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niz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koraka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dirty="0" err="1">
                <a:ea typeface="+mn-lt"/>
                <a:cs typeface="+mn-lt"/>
              </a:rPr>
              <a:t>Standardni</a:t>
            </a:r>
            <a:r>
              <a:rPr lang="en-US" dirty="0">
                <a:ea typeface="+mn-lt"/>
                <a:cs typeface="+mn-lt"/>
              </a:rPr>
              <a:t> SELECT: </a:t>
            </a:r>
            <a:endParaRPr lang="en-US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ea typeface="+mn-lt"/>
                <a:cs typeface="+mn-lt"/>
              </a:rPr>
              <a:t>Kao da </a:t>
            </a:r>
            <a:r>
              <a:rPr lang="en-US" dirty="0" err="1">
                <a:ea typeface="+mn-lt"/>
                <a:cs typeface="+mn-lt"/>
              </a:rPr>
              <a:t>baciš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mrežu</a:t>
            </a:r>
            <a:r>
              <a:rPr lang="en-US" dirty="0">
                <a:ea typeface="+mn-lt"/>
                <a:cs typeface="+mn-lt"/>
              </a:rPr>
              <a:t> u more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izvučeš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sve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ribe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odjednom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r>
              <a:rPr lang="en-US" dirty="0"/>
              <a:t>KURSOR</a:t>
            </a:r>
            <a:r>
              <a:rPr lang="en-US" dirty="0">
                <a:ea typeface="+mn-lt"/>
                <a:cs typeface="+mn-lt"/>
              </a:rPr>
              <a:t>: </a:t>
            </a:r>
            <a:endParaRPr lang="en-US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ea typeface="+mn-lt"/>
                <a:cs typeface="+mn-lt"/>
              </a:rPr>
              <a:t>Kao da </a:t>
            </a:r>
            <a:r>
              <a:rPr lang="en-US" dirty="0" err="1">
                <a:ea typeface="+mn-lt"/>
                <a:cs typeface="+mn-lt"/>
              </a:rPr>
              <a:t>uzimaš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jednu</a:t>
            </a:r>
            <a:r>
              <a:rPr lang="en-US" dirty="0">
                <a:ea typeface="+mn-lt"/>
                <a:cs typeface="+mn-lt"/>
              </a:rPr>
              <a:t> po </a:t>
            </a:r>
            <a:r>
              <a:rPr lang="en-US" dirty="0" err="1">
                <a:ea typeface="+mn-lt"/>
                <a:cs typeface="+mn-lt"/>
              </a:rPr>
              <a:t>jednu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ribu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iz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mreže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pregledaš</a:t>
            </a:r>
            <a:r>
              <a:rPr lang="en-US" dirty="0">
                <a:ea typeface="+mn-lt"/>
                <a:cs typeface="+mn-lt"/>
              </a:rPr>
              <a:t> je, </a:t>
            </a:r>
            <a:r>
              <a:rPr lang="en-US" dirty="0" err="1">
                <a:ea typeface="+mn-lt"/>
                <a:cs typeface="+mn-lt"/>
              </a:rPr>
              <a:t>izmeriš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joj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težinu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tek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onda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uzmeš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sledeću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8009C74-951A-4465-1766-AE14631D2342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CA9D72A2-2CE8-B946-D678-374B91BE2959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B3003172-CF5F-AB4F-2EAD-376B7E445B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73562941-51D4-1D7E-2D75-6AB7772E291F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D7CC477D-ABF4-A317-DE5D-79D3AB61CBA4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3253716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07128-A416-B1CB-6ED7-93D43913B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74EE8-9ABA-9E08-55E6-6509DD044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87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err="1">
                <a:ea typeface="+mj-lt"/>
                <a:cs typeface="+mj-lt"/>
              </a:rPr>
              <a:t>Namena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0B099-11DF-299F-B7EF-3082E88E8E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2728"/>
            <a:ext cx="10515600" cy="527208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Kursor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koristiš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isključivo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kada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logika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obrade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jednog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reda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zavisi</a:t>
            </a:r>
            <a:r>
              <a:rPr lang="en-US" dirty="0">
                <a:ea typeface="+mn-lt"/>
                <a:cs typeface="+mn-lt"/>
              </a:rPr>
              <a:t> od </a:t>
            </a:r>
            <a:r>
              <a:rPr lang="en-US" dirty="0" err="1">
                <a:ea typeface="+mn-lt"/>
                <a:cs typeface="+mn-lt"/>
              </a:rPr>
              <a:t>nekih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akcija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koje</a:t>
            </a:r>
            <a:r>
              <a:rPr lang="en-US" dirty="0">
                <a:ea typeface="+mn-lt"/>
                <a:cs typeface="+mn-lt"/>
              </a:rPr>
              <a:t> SQL ne </a:t>
            </a:r>
            <a:r>
              <a:rPr lang="en-US" dirty="0" err="1">
                <a:ea typeface="+mn-lt"/>
                <a:cs typeface="+mn-lt"/>
              </a:rPr>
              <a:t>može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dirty="0" err="1">
                <a:ea typeface="+mn-lt"/>
                <a:cs typeface="+mn-lt"/>
              </a:rPr>
              <a:t>uradi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jednom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upitu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dirty="0"/>
          </a:p>
          <a:p>
            <a:endParaRPr lang="en-US" dirty="0">
              <a:ea typeface="+mn-lt"/>
              <a:cs typeface="+mn-lt"/>
            </a:endParaRPr>
          </a:p>
          <a:p>
            <a:r>
              <a:rPr lang="en-US" dirty="0" err="1">
                <a:ea typeface="+mn-lt"/>
                <a:cs typeface="+mn-lt"/>
              </a:rPr>
              <a:t>Primeri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namene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Pozivanje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druge</a:t>
            </a:r>
            <a:r>
              <a:rPr lang="en-US" dirty="0">
                <a:ea typeface="+mn-lt"/>
                <a:cs typeface="+mn-lt"/>
              </a:rPr>
              <a:t> procedure za </a:t>
            </a:r>
            <a:r>
              <a:rPr lang="en-US" dirty="0" err="1">
                <a:ea typeface="+mn-lt"/>
                <a:cs typeface="+mn-lt"/>
              </a:rPr>
              <a:t>svaki</a:t>
            </a:r>
            <a:r>
              <a:rPr lang="en-US" dirty="0">
                <a:ea typeface="+mn-lt"/>
                <a:cs typeface="+mn-lt"/>
              </a:rPr>
              <a:t> red: Ako </a:t>
            </a:r>
            <a:r>
              <a:rPr lang="en-US" dirty="0" err="1">
                <a:ea typeface="+mn-lt"/>
                <a:cs typeface="+mn-lt"/>
              </a:rPr>
              <a:t>imaš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listu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dužnika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za </a:t>
            </a:r>
            <a:r>
              <a:rPr lang="en-US" dirty="0" err="1">
                <a:ea typeface="+mn-lt"/>
                <a:cs typeface="+mn-lt"/>
              </a:rPr>
              <a:t>svakog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pojedinačno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moraš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dirty="0" err="1">
                <a:ea typeface="+mn-lt"/>
                <a:cs typeface="+mn-lt"/>
              </a:rPr>
              <a:t>pozoveš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proceduru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ObracunajKamatu</a:t>
            </a:r>
            <a:r>
              <a:rPr lang="en-US" dirty="0">
                <a:ea typeface="+mn-lt"/>
                <a:cs typeface="+mn-lt"/>
              </a:rPr>
              <a:t>(</a:t>
            </a:r>
            <a:r>
              <a:rPr lang="en-US" dirty="0" err="1">
                <a:ea typeface="+mn-lt"/>
                <a:cs typeface="+mn-lt"/>
              </a:rPr>
              <a:t>id_korisnika</a:t>
            </a:r>
            <a:r>
              <a:rPr lang="en-US" dirty="0">
                <a:ea typeface="+mn-lt"/>
                <a:cs typeface="+mn-lt"/>
              </a:rPr>
              <a:t>) </a:t>
            </a:r>
            <a:r>
              <a:rPr lang="en-US" dirty="0" err="1">
                <a:ea typeface="+mn-lt"/>
                <a:cs typeface="+mn-lt"/>
              </a:rPr>
              <a:t>koja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ima</a:t>
            </a:r>
            <a:r>
              <a:rPr lang="en-US" dirty="0">
                <a:ea typeface="+mn-lt"/>
                <a:cs typeface="+mn-lt"/>
              </a:rPr>
              <a:t> 50 </a:t>
            </a:r>
            <a:r>
              <a:rPr lang="en-US" dirty="0" err="1">
                <a:ea typeface="+mn-lt"/>
                <a:cs typeface="+mn-lt"/>
              </a:rPr>
              <a:t>linija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koda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err="1">
                <a:ea typeface="+mn-lt"/>
                <a:cs typeface="+mn-lt"/>
              </a:rPr>
              <a:t>Složeni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uslovni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proračuni</a:t>
            </a:r>
            <a:r>
              <a:rPr lang="en-US" dirty="0">
                <a:ea typeface="+mn-lt"/>
                <a:cs typeface="+mn-lt"/>
              </a:rPr>
              <a:t>: Kada za </a:t>
            </a:r>
            <a:r>
              <a:rPr lang="en-US" err="1">
                <a:ea typeface="+mn-lt"/>
                <a:cs typeface="+mn-lt"/>
              </a:rPr>
              <a:t>svaki</a:t>
            </a:r>
            <a:r>
              <a:rPr lang="en-US" dirty="0">
                <a:ea typeface="+mn-lt"/>
                <a:cs typeface="+mn-lt"/>
              </a:rPr>
              <a:t> red </a:t>
            </a:r>
            <a:r>
              <a:rPr lang="en-US" err="1">
                <a:ea typeface="+mn-lt"/>
                <a:cs typeface="+mn-lt"/>
              </a:rPr>
              <a:t>moraš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err="1">
                <a:ea typeface="+mn-lt"/>
                <a:cs typeface="+mn-lt"/>
              </a:rPr>
              <a:t>proveriš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podatke</a:t>
            </a:r>
            <a:r>
              <a:rPr lang="en-US" dirty="0">
                <a:ea typeface="+mn-lt"/>
                <a:cs typeface="+mn-lt"/>
              </a:rPr>
              <a:t> u tri </a:t>
            </a:r>
            <a:r>
              <a:rPr lang="en-US" err="1">
                <a:ea typeface="+mn-lt"/>
                <a:cs typeface="+mn-lt"/>
              </a:rPr>
              <a:t>različite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tabele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koje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nisu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direktno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povezane</a:t>
            </a:r>
            <a:r>
              <a:rPr lang="en-US" dirty="0">
                <a:ea typeface="+mn-lt"/>
                <a:cs typeface="+mn-lt"/>
              </a:rPr>
              <a:t>, pa </a:t>
            </a:r>
            <a:r>
              <a:rPr lang="en-US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osnovu</a:t>
            </a:r>
            <a:r>
              <a:rPr lang="en-US" dirty="0">
                <a:ea typeface="+mn-lt"/>
                <a:cs typeface="+mn-lt"/>
              </a:rPr>
              <a:t> toga </a:t>
            </a:r>
            <a:r>
              <a:rPr lang="en-US" err="1">
                <a:ea typeface="+mn-lt"/>
                <a:cs typeface="+mn-lt"/>
              </a:rPr>
              <a:t>odlučiš</a:t>
            </a:r>
            <a:r>
              <a:rPr lang="en-US" dirty="0">
                <a:ea typeface="+mn-lt"/>
                <a:cs typeface="+mn-lt"/>
              </a:rPr>
              <a:t> da li </a:t>
            </a:r>
            <a:r>
              <a:rPr lang="en-US" err="1">
                <a:ea typeface="+mn-lt"/>
                <a:cs typeface="+mn-lt"/>
              </a:rPr>
              <a:t>ćeš</a:t>
            </a:r>
            <a:r>
              <a:rPr lang="en-US" dirty="0">
                <a:ea typeface="+mn-lt"/>
                <a:cs typeface="+mn-lt"/>
              </a:rPr>
              <a:t> taj red </a:t>
            </a:r>
            <a:r>
              <a:rPr lang="en-US" err="1">
                <a:ea typeface="+mn-lt"/>
                <a:cs typeface="+mn-lt"/>
              </a:rPr>
              <a:t>izmeniti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obrisati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Generisanje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dinamičkih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izveštaja</a:t>
            </a:r>
            <a:r>
              <a:rPr lang="en-US" dirty="0">
                <a:ea typeface="+mn-lt"/>
                <a:cs typeface="+mn-lt"/>
              </a:rPr>
              <a:t>: Kada </a:t>
            </a:r>
            <a:r>
              <a:rPr lang="en-US" dirty="0" err="1">
                <a:ea typeface="+mn-lt"/>
                <a:cs typeface="+mn-lt"/>
              </a:rPr>
              <a:t>gradiš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dugačak</a:t>
            </a:r>
            <a:r>
              <a:rPr lang="en-US" dirty="0">
                <a:ea typeface="+mn-lt"/>
                <a:cs typeface="+mn-lt"/>
              </a:rPr>
              <a:t> string (</a:t>
            </a:r>
            <a:r>
              <a:rPr lang="en-US" dirty="0" err="1">
                <a:ea typeface="+mn-lt"/>
                <a:cs typeface="+mn-lt"/>
              </a:rPr>
              <a:t>npr</a:t>
            </a:r>
            <a:r>
              <a:rPr lang="en-US" dirty="0">
                <a:ea typeface="+mn-lt"/>
                <a:cs typeface="+mn-lt"/>
              </a:rPr>
              <a:t>. JSON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XML) </a:t>
            </a:r>
            <a:r>
              <a:rPr lang="en-US" dirty="0" err="1">
                <a:ea typeface="+mn-lt"/>
                <a:cs typeface="+mn-lt"/>
              </a:rPr>
              <a:t>spajajući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podatke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iz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svakog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reda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specifičnom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formatu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sz="2800" dirty="0">
              <a:ea typeface="+mn-lt"/>
              <a:cs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9D6CBAE-181C-8DD7-60A7-4B7A4075D1BC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58EE05BE-5796-E2D4-AA3A-31B60B4430E5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8EBA8220-00AE-BAE7-DC5A-3E8EBB14EF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1C27C1BD-F723-F4BA-B62E-BFCD24DF1187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D81D63AD-CABF-0BFD-A637-D115CFA74AD1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1149272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1D7A6-6594-1EF1-C1A8-E36C88584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401A7-6DE5-6DE0-29CE-675957B21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87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ea typeface="+mj-lt"/>
                <a:cs typeface="+mj-lt"/>
              </a:rPr>
              <a:t>Kada ga NE </a:t>
            </a:r>
            <a:r>
              <a:rPr lang="en-US" dirty="0" err="1">
                <a:ea typeface="+mj-lt"/>
                <a:cs typeface="+mj-lt"/>
              </a:rPr>
              <a:t>koristiti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FE686F-DE28-FD1D-E13B-0D91506B3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94561"/>
            <a:ext cx="10515600" cy="527208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Zlatno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pravilo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bazama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podataka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glasi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b="1" dirty="0">
                <a:ea typeface="+mn-lt"/>
                <a:cs typeface="+mn-lt"/>
              </a:rPr>
              <a:t>Ako </a:t>
            </a:r>
            <a:r>
              <a:rPr lang="en-US" b="1" dirty="0" err="1">
                <a:ea typeface="+mn-lt"/>
                <a:cs typeface="+mn-lt"/>
              </a:rPr>
              <a:t>možeš</a:t>
            </a:r>
            <a:r>
              <a:rPr lang="en-US" b="1" dirty="0">
                <a:ea typeface="+mn-lt"/>
                <a:cs typeface="+mn-lt"/>
              </a:rPr>
              <a:t> da </a:t>
            </a:r>
            <a:r>
              <a:rPr lang="en-US" b="1" dirty="0" err="1">
                <a:ea typeface="+mn-lt"/>
                <a:cs typeface="+mn-lt"/>
              </a:rPr>
              <a:t>rešiš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običnim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>
                <a:latin typeface="Consolas"/>
                <a:ea typeface="+mn-lt"/>
                <a:cs typeface="+mn-lt"/>
              </a:rPr>
              <a:t>UPDATE</a:t>
            </a:r>
            <a:r>
              <a:rPr lang="en-US" b="1" dirty="0">
                <a:ea typeface="+mn-lt"/>
                <a:cs typeface="+mn-lt"/>
              </a:rPr>
              <a:t>, </a:t>
            </a:r>
            <a:r>
              <a:rPr lang="en-US" b="1" dirty="0">
                <a:latin typeface="Consolas"/>
                <a:ea typeface="+mn-lt"/>
                <a:cs typeface="+mn-lt"/>
              </a:rPr>
              <a:t>INSERT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ili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>
                <a:latin typeface="Consolas"/>
                <a:ea typeface="+mn-lt"/>
                <a:cs typeface="+mn-lt"/>
              </a:rPr>
              <a:t>JOIN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upitom</a:t>
            </a:r>
            <a:r>
              <a:rPr lang="en-US" b="1" dirty="0">
                <a:ea typeface="+mn-lt"/>
                <a:cs typeface="+mn-lt"/>
              </a:rPr>
              <a:t> – </a:t>
            </a:r>
            <a:r>
              <a:rPr lang="en-US" b="1" dirty="0" err="1">
                <a:ea typeface="+mn-lt"/>
                <a:cs typeface="+mn-lt"/>
              </a:rPr>
              <a:t>uradi</a:t>
            </a:r>
            <a:r>
              <a:rPr lang="en-US" b="1" dirty="0">
                <a:ea typeface="+mn-lt"/>
                <a:cs typeface="+mn-lt"/>
              </a:rPr>
              <a:t> to </a:t>
            </a:r>
            <a:r>
              <a:rPr lang="en-US" b="1" dirty="0" err="1">
                <a:ea typeface="+mn-lt"/>
                <a:cs typeface="+mn-lt"/>
              </a:rPr>
              <a:t>tako</a:t>
            </a:r>
            <a:r>
              <a:rPr lang="en-US" b="1" dirty="0">
                <a:ea typeface="+mn-lt"/>
                <a:cs typeface="+mn-lt"/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9092E04-5922-E0CD-7D59-9BDD6FC9BBA1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05788A6C-6991-E593-2B9F-CD5809025942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D3C4A40B-3842-78EB-35E8-F133927779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D679EF81-5CF7-3CFC-B285-E88DFB95D2C1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DAC6661F-254E-C785-F2EB-1B19D9F0BC4C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4" name="Picture 3" descr="A screenshot of a computer program&#10;&#10;AI-generated content may be incorrect.">
            <a:extLst>
              <a:ext uri="{FF2B5EF4-FFF2-40B4-BE49-F238E27FC236}">
                <a16:creationId xmlns:a16="http://schemas.microsoft.com/office/drawing/2014/main" id="{E00F668C-9F7E-79EE-40AF-D329A9E2F4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030" y="2075391"/>
            <a:ext cx="9788525" cy="445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079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80040-8BA6-E8A1-F5AC-A62861631B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6AC6E-F525-BF28-3980-587C63F53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6291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err="1">
                <a:ea typeface="+mj-lt"/>
                <a:cs typeface="+mj-lt"/>
              </a:rPr>
              <a:t>Sintaksa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Kursora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80688E-0B8B-02F1-8BDA-AD1D35D93B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9866" y="1877727"/>
            <a:ext cx="9764184" cy="525092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Unutar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latin typeface="Consolas"/>
                <a:ea typeface="+mn-lt"/>
                <a:cs typeface="+mn-lt"/>
              </a:rPr>
              <a:t>BEGIN ... END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bloka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redosled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deklaracija</a:t>
            </a:r>
            <a:r>
              <a:rPr lang="en-US" dirty="0">
                <a:ea typeface="+mn-lt"/>
                <a:cs typeface="+mn-lt"/>
              </a:rPr>
              <a:t> mora </a:t>
            </a:r>
            <a:r>
              <a:rPr lang="en-US" dirty="0" err="1">
                <a:ea typeface="+mn-lt"/>
                <a:cs typeface="+mn-lt"/>
              </a:rPr>
              <a:t>biti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tačno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ovakav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 err="1">
                <a:ea typeface="+mn-lt"/>
                <a:cs typeface="+mn-lt"/>
              </a:rPr>
              <a:t>Promenljive</a:t>
            </a:r>
            <a:r>
              <a:rPr lang="en-US" dirty="0">
                <a:ea typeface="+mn-lt"/>
                <a:cs typeface="+mn-lt"/>
              </a:rPr>
              <a:t> (za </a:t>
            </a:r>
            <a:r>
              <a:rPr lang="en-US" dirty="0" err="1">
                <a:ea typeface="+mn-lt"/>
                <a:cs typeface="+mn-lt"/>
              </a:rPr>
              <a:t>čuvanje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podataka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iz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reda</a:t>
            </a:r>
            <a:r>
              <a:rPr lang="en-US" dirty="0">
                <a:ea typeface="+mn-lt"/>
                <a:cs typeface="+mn-lt"/>
              </a:rPr>
              <a:t>)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 err="1">
                <a:ea typeface="+mn-lt"/>
                <a:cs typeface="+mn-lt"/>
              </a:rPr>
              <a:t>Kursor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definisanje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upita</a:t>
            </a:r>
            <a:r>
              <a:rPr lang="en-US" dirty="0">
                <a:ea typeface="+mn-lt"/>
                <a:cs typeface="+mn-lt"/>
              </a:rPr>
              <a:t>)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ea typeface="+mn-lt"/>
                <a:cs typeface="+mn-lt"/>
              </a:rPr>
              <a:t>Handler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semafor</a:t>
            </a:r>
            <a:r>
              <a:rPr lang="en-US" dirty="0">
                <a:ea typeface="+mn-lt"/>
                <a:cs typeface="+mn-lt"/>
              </a:rPr>
              <a:t> koji </a:t>
            </a:r>
            <a:r>
              <a:rPr lang="en-US" dirty="0" err="1">
                <a:ea typeface="+mn-lt"/>
                <a:cs typeface="+mn-lt"/>
              </a:rPr>
              <a:t>javlja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dirty="0" err="1">
                <a:ea typeface="+mn-lt"/>
                <a:cs typeface="+mn-lt"/>
              </a:rPr>
              <a:t>nema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više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redova</a:t>
            </a:r>
            <a:r>
              <a:rPr lang="en-US" dirty="0">
                <a:ea typeface="+mn-lt"/>
                <a:cs typeface="+mn-lt"/>
              </a:rPr>
              <a:t>)</a:t>
            </a:r>
            <a:endParaRPr lang="en-US"/>
          </a:p>
          <a:p>
            <a:endParaRPr lang="en-US" b="1" dirty="0">
              <a:ea typeface="+mn-lt"/>
              <a:cs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AFEB19E-1EFA-1D59-06BF-C7A0D59FC72C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E80A438B-6A60-A7E5-6402-77DD0D3E60DE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CA6F287F-4289-C642-BA3F-20F0486FC4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29F25662-9906-31CC-D383-35ED26FFC911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0410DE04-8DE4-E702-047B-81F8AADE6E3D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2288774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13A28-1FD6-A01B-EFBB-3E3CE2D52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B6776-F869-C419-8405-9C9AD5F7B6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783" y="111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err="1">
                <a:ea typeface="+mj-lt"/>
                <a:cs typeface="+mj-lt"/>
              </a:rPr>
              <a:t>Sintaksa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Kursora</a:t>
            </a:r>
            <a:endParaRPr lang="en-US" dirty="0" err="1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ECF6C4D-FABE-4376-8E4B-9B41C623F7B1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D0C194CC-11A6-42C4-05CF-CD36697A0BF5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F6D58759-B75A-F9F9-333B-171E77D423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F75BD1E5-6D32-2401-971C-DB76EC7F909F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9FCF0BBE-1992-FC78-5AA5-F423640DF177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9" name="Picture 8" descr="A screen shot of a computer code&#10;&#10;AI-generated content may be incorrect.">
            <a:extLst>
              <a:ext uri="{FF2B5EF4-FFF2-40B4-BE49-F238E27FC236}">
                <a16:creationId xmlns:a16="http://schemas.microsoft.com/office/drawing/2014/main" id="{32B22267-CCD4-F722-F117-6893B2B214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104" y="1130300"/>
            <a:ext cx="8916458" cy="560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486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19F6F-C1D1-12A8-590D-98381C69A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1B189-70AB-2A5E-FE74-3FB58E4B1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366" y="-523875"/>
            <a:ext cx="3721100" cy="2521479"/>
          </a:xfrm>
        </p:spPr>
        <p:txBody>
          <a:bodyPr>
            <a:normAutofit/>
          </a:bodyPr>
          <a:lstStyle/>
          <a:p>
            <a:r>
              <a:rPr lang="en-US">
                <a:ea typeface="+mj-lt"/>
                <a:cs typeface="+mj-lt"/>
              </a:rPr>
              <a:t>Primer</a:t>
            </a:r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30A95D4-0079-A5AD-1859-5AF92708A443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E6E384AD-F2E4-0B71-5DC4-A1171791C362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sr-Latn-RS" sz="1350" dirty="0">
                <a:solidFill>
                  <a:schemeClr val="tx1">
                    <a:lumMod val="49000"/>
                    <a:lumOff val="51000"/>
                  </a:schemeClr>
                </a:solidFill>
              </a:endParaRP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22B964C8-CE31-99DB-56F2-D72AF91D98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6CBA6AB1-E489-06D5-CEAB-A0735DAEECAD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6BDB2C17-EE2B-752F-572F-A1F66799C54F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14" name="Content Placeholder 13" descr="A screenshot of a computer code&#10;&#10;AI-generated content may be incorrect.">
            <a:extLst>
              <a:ext uri="{FF2B5EF4-FFF2-40B4-BE49-F238E27FC236}">
                <a16:creationId xmlns:a16="http://schemas.microsoft.com/office/drawing/2014/main" id="{F7E0535C-2981-994D-379C-0F93DEDF9F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01216" y="227542"/>
            <a:ext cx="7089652" cy="65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27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7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Šta je zapravo Kursor? (Koncept)</vt:lpstr>
      <vt:lpstr>Namena</vt:lpstr>
      <vt:lpstr>Kada ga NE koristiti</vt:lpstr>
      <vt:lpstr>Sintaksa Kursora</vt:lpstr>
      <vt:lpstr>Sintaksa Kursora</vt:lpstr>
      <vt:lpstr>Primer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225</cp:revision>
  <dcterms:created xsi:type="dcterms:W3CDTF">2026-02-19T08:54:33Z</dcterms:created>
  <dcterms:modified xsi:type="dcterms:W3CDTF">2026-03-21T22:18:10Z</dcterms:modified>
</cp:coreProperties>
</file>