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9" r:id="rId3"/>
    <p:sldId id="292" r:id="rId4"/>
    <p:sldId id="32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775E54-4029-7386-B172-1F79A4C435FF}" v="159" dt="2026-03-04T17:19:12.4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vana Stojanović" userId="S::jovana.stojanovic@akademijanis.edu.rs::a937e6d5-f267-498f-bb63-4a4eb984fe3c" providerId="AD" clId="Web-{40775E54-4029-7386-B172-1F79A4C435FF}"/>
    <pc:docChg chg="addSld delSld modSld">
      <pc:chgData name="Jovana Stojanović" userId="S::jovana.stojanovic@akademijanis.edu.rs::a937e6d5-f267-498f-bb63-4a4eb984fe3c" providerId="AD" clId="Web-{40775E54-4029-7386-B172-1F79A4C435FF}" dt="2026-03-04T17:19:05.815" v="154"/>
      <pc:docMkLst>
        <pc:docMk/>
      </pc:docMkLst>
      <pc:sldChg chg="modSp">
        <pc:chgData name="Jovana Stojanović" userId="S::jovana.stojanovic@akademijanis.edu.rs::a937e6d5-f267-498f-bb63-4a4eb984fe3c" providerId="AD" clId="Web-{40775E54-4029-7386-B172-1F79A4C435FF}" dt="2026-03-04T17:07:39.975" v="6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40775E54-4029-7386-B172-1F79A4C435FF}" dt="2026-03-04T17:07:39.975" v="6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addSp delSp modSp">
        <pc:chgData name="Jovana Stojanović" userId="S::jovana.stojanovic@akademijanis.edu.rs::a937e6d5-f267-498f-bb63-4a4eb984fe3c" providerId="AD" clId="Web-{40775E54-4029-7386-B172-1F79A4C435FF}" dt="2026-03-04T17:08:20.710" v="14"/>
        <pc:sldMkLst>
          <pc:docMk/>
          <pc:sldMk cId="2136408578" sldId="259"/>
        </pc:sldMkLst>
        <pc:spChg chg="del">
          <ac:chgData name="Jovana Stojanović" userId="S::jovana.stojanovic@akademijanis.edu.rs::a937e6d5-f267-498f-bb63-4a4eb984fe3c" providerId="AD" clId="Web-{40775E54-4029-7386-B172-1F79A4C435FF}" dt="2026-03-04T17:07:43.225" v="7"/>
          <ac:spMkLst>
            <pc:docMk/>
            <pc:sldMk cId="2136408578" sldId="259"/>
            <ac:spMk id="3" creationId="{D36AC11E-5BEE-307B-6206-10AE1C3731ED}"/>
          </ac:spMkLst>
        </pc:spChg>
        <pc:spChg chg="add del mod">
          <ac:chgData name="Jovana Stojanović" userId="S::jovana.stojanovic@akademijanis.edu.rs::a937e6d5-f267-498f-bb63-4a4eb984fe3c" providerId="AD" clId="Web-{40775E54-4029-7386-B172-1F79A4C435FF}" dt="2026-03-04T17:07:45.741" v="8"/>
          <ac:spMkLst>
            <pc:docMk/>
            <pc:sldMk cId="2136408578" sldId="259"/>
            <ac:spMk id="4" creationId="{A8FD40D0-2246-2AB8-79BD-6FBADEB22C08}"/>
          </ac:spMkLst>
        </pc:spChg>
        <pc:picChg chg="add mod ord modCrop">
          <ac:chgData name="Jovana Stojanović" userId="S::jovana.stojanovic@akademijanis.edu.rs::a937e6d5-f267-498f-bb63-4a4eb984fe3c" providerId="AD" clId="Web-{40775E54-4029-7386-B172-1F79A4C435FF}" dt="2026-03-04T17:08:20.710" v="14"/>
          <ac:picMkLst>
            <pc:docMk/>
            <pc:sldMk cId="2136408578" sldId="259"/>
            <ac:picMk id="9" creationId="{6DA2CE8F-B676-9C8D-60B4-AD2BCB0C0CC0}"/>
          </ac:picMkLst>
        </pc:picChg>
      </pc:sldChg>
      <pc:sldChg chg="del">
        <pc:chgData name="Jovana Stojanović" userId="S::jovana.stojanovic@akademijanis.edu.rs::a937e6d5-f267-498f-bb63-4a4eb984fe3c" providerId="AD" clId="Web-{40775E54-4029-7386-B172-1F79A4C435FF}" dt="2026-03-04T17:18:15.953" v="139"/>
        <pc:sldMkLst>
          <pc:docMk/>
          <pc:sldMk cId="3866088631" sldId="260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58.190" v="151"/>
        <pc:sldMkLst>
          <pc:docMk/>
          <pc:sldMk cId="1501076091" sldId="268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30.579" v="143"/>
        <pc:sldMkLst>
          <pc:docMk/>
          <pc:sldMk cId="3072154917" sldId="269"/>
        </pc:sldMkLst>
      </pc:sldChg>
      <pc:sldChg chg="addSp delSp modSp">
        <pc:chgData name="Jovana Stojanović" userId="S::jovana.stojanovic@akademijanis.edu.rs::a937e6d5-f267-498f-bb63-4a4eb984fe3c" providerId="AD" clId="Web-{40775E54-4029-7386-B172-1F79A4C435FF}" dt="2026-03-04T17:15:46.536" v="106" actId="20577"/>
        <pc:sldMkLst>
          <pc:docMk/>
          <pc:sldMk cId="3736299971" sldId="292"/>
        </pc:sldMkLst>
        <pc:spChg chg="del mod">
          <ac:chgData name="Jovana Stojanović" userId="S::jovana.stojanovic@akademijanis.edu.rs::a937e6d5-f267-498f-bb63-4a4eb984fe3c" providerId="AD" clId="Web-{40775E54-4029-7386-B172-1F79A4C435FF}" dt="2026-03-04T17:10:45.212" v="27"/>
          <ac:spMkLst>
            <pc:docMk/>
            <pc:sldMk cId="3736299971" sldId="292"/>
            <ac:spMk id="2" creationId="{9F4BE5A0-3EC3-AF02-B254-1ED6FC6FAAE7}"/>
          </ac:spMkLst>
        </pc:spChg>
        <pc:spChg chg="mod">
          <ac:chgData name="Jovana Stojanović" userId="S::jovana.stojanovic@akademijanis.edu.rs::a937e6d5-f267-498f-bb63-4a4eb984fe3c" providerId="AD" clId="Web-{40775E54-4029-7386-B172-1F79A4C435FF}" dt="2026-03-04T17:15:46.536" v="106" actId="20577"/>
          <ac:spMkLst>
            <pc:docMk/>
            <pc:sldMk cId="3736299971" sldId="292"/>
            <ac:spMk id="3" creationId="{EA2A6F33-F099-14DB-A84A-605AE994B808}"/>
          </ac:spMkLst>
        </pc:spChg>
        <pc:picChg chg="add mod modCrop">
          <ac:chgData name="Jovana Stojanović" userId="S::jovana.stojanovic@akademijanis.edu.rs::a937e6d5-f267-498f-bb63-4a4eb984fe3c" providerId="AD" clId="Web-{40775E54-4029-7386-B172-1F79A4C435FF}" dt="2026-03-04T17:15:43.474" v="104" actId="1076"/>
          <ac:picMkLst>
            <pc:docMk/>
            <pc:sldMk cId="3736299971" sldId="292"/>
            <ac:picMk id="4" creationId="{0DB93EE8-9EB0-8C2C-1540-6EE27927EBCC}"/>
          </ac:picMkLst>
        </pc:picChg>
        <pc:picChg chg="add mod modCrop">
          <ac:chgData name="Jovana Stojanović" userId="S::jovana.stojanovic@akademijanis.edu.rs::a937e6d5-f267-498f-bb63-4a4eb984fe3c" providerId="AD" clId="Web-{40775E54-4029-7386-B172-1F79A4C435FF}" dt="2026-03-04T17:15:41.552" v="103" actId="1076"/>
          <ac:picMkLst>
            <pc:docMk/>
            <pc:sldMk cId="3736299971" sldId="292"/>
            <ac:picMk id="9" creationId="{587C3243-E126-5074-6B45-50E6210AB806}"/>
          </ac:picMkLst>
        </pc:picChg>
      </pc:sldChg>
      <pc:sldChg chg="del">
        <pc:chgData name="Jovana Stojanović" userId="S::jovana.stojanovic@akademijanis.edu.rs::a937e6d5-f267-498f-bb63-4a4eb984fe3c" providerId="AD" clId="Web-{40775E54-4029-7386-B172-1F79A4C435FF}" dt="2026-03-04T17:18:20.578" v="140"/>
        <pc:sldMkLst>
          <pc:docMk/>
          <pc:sldMk cId="2804497149" sldId="294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22.969" v="141"/>
        <pc:sldMkLst>
          <pc:docMk/>
          <pc:sldMk cId="1053354031" sldId="295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48.502" v="148"/>
        <pc:sldMkLst>
          <pc:docMk/>
          <pc:sldMk cId="371274998" sldId="296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51.064" v="149"/>
        <pc:sldMkLst>
          <pc:docMk/>
          <pc:sldMk cId="3599113667" sldId="297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27.766" v="142"/>
        <pc:sldMkLst>
          <pc:docMk/>
          <pc:sldMk cId="777337371" sldId="313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34.454" v="144"/>
        <pc:sldMkLst>
          <pc:docMk/>
          <pc:sldMk cId="2037657952" sldId="314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36.845" v="145"/>
        <pc:sldMkLst>
          <pc:docMk/>
          <pc:sldMk cId="3586683822" sldId="315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39.439" v="146"/>
        <pc:sldMkLst>
          <pc:docMk/>
          <pc:sldMk cId="789111687" sldId="316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44.564" v="147"/>
        <pc:sldMkLst>
          <pc:docMk/>
          <pc:sldMk cId="2187644856" sldId="317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8:55.580" v="150"/>
        <pc:sldMkLst>
          <pc:docMk/>
          <pc:sldMk cId="928000198" sldId="318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9:00.752" v="152"/>
        <pc:sldMkLst>
          <pc:docMk/>
          <pc:sldMk cId="2909882758" sldId="319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9:03.346" v="153"/>
        <pc:sldMkLst>
          <pc:docMk/>
          <pc:sldMk cId="3240532165" sldId="320"/>
        </pc:sldMkLst>
      </pc:sldChg>
      <pc:sldChg chg="del">
        <pc:chgData name="Jovana Stojanović" userId="S::jovana.stojanovic@akademijanis.edu.rs::a937e6d5-f267-498f-bb63-4a4eb984fe3c" providerId="AD" clId="Web-{40775E54-4029-7386-B172-1F79A4C435FF}" dt="2026-03-04T17:19:05.815" v="154"/>
        <pc:sldMkLst>
          <pc:docMk/>
          <pc:sldMk cId="382104327" sldId="321"/>
        </pc:sldMkLst>
      </pc:sldChg>
      <pc:sldChg chg="addSp delSp modSp add replId">
        <pc:chgData name="Jovana Stojanović" userId="S::jovana.stojanovic@akademijanis.edu.rs::a937e6d5-f267-498f-bb63-4a4eb984fe3c" providerId="AD" clId="Web-{40775E54-4029-7386-B172-1F79A4C435FF}" dt="2026-03-04T17:18:11.156" v="138" actId="1076"/>
        <pc:sldMkLst>
          <pc:docMk/>
          <pc:sldMk cId="2807237282" sldId="322"/>
        </pc:sldMkLst>
        <pc:spChg chg="mod">
          <ac:chgData name="Jovana Stojanović" userId="S::jovana.stojanovic@akademijanis.edu.rs::a937e6d5-f267-498f-bb63-4a4eb984fe3c" providerId="AD" clId="Web-{40775E54-4029-7386-B172-1F79A4C435FF}" dt="2026-03-04T17:16:52.807" v="126" actId="20577"/>
          <ac:spMkLst>
            <pc:docMk/>
            <pc:sldMk cId="2807237282" sldId="322"/>
            <ac:spMk id="3" creationId="{BDA6958A-8637-EA25-68E0-E2CBD70EF26F}"/>
          </ac:spMkLst>
        </pc:spChg>
        <pc:picChg chg="add mod modCrop">
          <ac:chgData name="Jovana Stojanović" userId="S::jovana.stojanovic@akademijanis.edu.rs::a937e6d5-f267-498f-bb63-4a4eb984fe3c" providerId="AD" clId="Web-{40775E54-4029-7386-B172-1F79A4C435FF}" dt="2026-03-04T17:17:16.496" v="132" actId="1076"/>
          <ac:picMkLst>
            <pc:docMk/>
            <pc:sldMk cId="2807237282" sldId="322"/>
            <ac:picMk id="2" creationId="{A16BDFA3-4C2A-B1E6-891B-65FCAB10A1F8}"/>
          </ac:picMkLst>
        </pc:picChg>
        <pc:picChg chg="del">
          <ac:chgData name="Jovana Stojanović" userId="S::jovana.stojanovic@akademijanis.edu.rs::a937e6d5-f267-498f-bb63-4a4eb984fe3c" providerId="AD" clId="Web-{40775E54-4029-7386-B172-1F79A4C435FF}" dt="2026-03-04T17:16:53.682" v="127"/>
          <ac:picMkLst>
            <pc:docMk/>
            <pc:sldMk cId="2807237282" sldId="322"/>
            <ac:picMk id="4" creationId="{7983A72D-3328-815B-7059-708F9536B515}"/>
          </ac:picMkLst>
        </pc:picChg>
        <pc:picChg chg="del">
          <ac:chgData name="Jovana Stojanović" userId="S::jovana.stojanovic@akademijanis.edu.rs::a937e6d5-f267-498f-bb63-4a4eb984fe3c" providerId="AD" clId="Web-{40775E54-4029-7386-B172-1F79A4C435FF}" dt="2026-03-04T17:17:50.639" v="133"/>
          <ac:picMkLst>
            <pc:docMk/>
            <pc:sldMk cId="2807237282" sldId="322"/>
            <ac:picMk id="9" creationId="{3E2D1ACD-67E7-F388-7363-7EE117ABF6C4}"/>
          </ac:picMkLst>
        </pc:picChg>
        <pc:picChg chg="add mod modCrop">
          <ac:chgData name="Jovana Stojanović" userId="S::jovana.stojanovic@akademijanis.edu.rs::a937e6d5-f267-498f-bb63-4a4eb984fe3c" providerId="AD" clId="Web-{40775E54-4029-7386-B172-1F79A4C435FF}" dt="2026-03-04T17:18:11.156" v="138" actId="1076"/>
          <ac:picMkLst>
            <pc:docMk/>
            <pc:sldMk cId="2807237282" sldId="322"/>
            <ac:picMk id="11" creationId="{BDEF205B-1ACC-C5D4-4313-28F72D8DEDF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9064-514E-4A2F-9576-F7DFAC645F78}" type="datetimeFigureOut"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7E6-59CE-40B5-9EDC-41768B4841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3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B07EE-BCD5-B526-8AF2-407083E03E5E}"/>
              </a:ext>
            </a:extLst>
          </p:cNvPr>
          <p:cNvSpPr>
            <a:spLocks noGrp="1"/>
          </p:cNvSpPr>
          <p:nvPr/>
        </p:nvSpPr>
        <p:spPr>
          <a:xfrm>
            <a:off x="1523079" y="14723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MySQL </a:t>
            </a:r>
            <a:r>
              <a:rPr lang="en-US" err="1"/>
              <a:t>Pogledi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E9150C-3B73-B3C9-49EB-63B8B3BE675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A72D14C-BAED-985B-5DAE-354F5D2E3F1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8" name="Picture 7" descr="A blue and grey logo&#10;&#10;Description automatically generated">
              <a:extLst>
                <a:ext uri="{FF2B5EF4-FFF2-40B4-BE49-F238E27FC236}">
                  <a16:creationId xmlns:a16="http://schemas.microsoft.com/office/drawing/2014/main" id="{58CF5A28-AFA4-BFC3-F766-BA2D6E236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39E905F0-A81F-B867-3E8F-83293B38EDC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5FF8482-2092-D07B-1ACD-15143723783C}"/>
              </a:ext>
            </a:extLst>
          </p:cNvPr>
          <p:cNvSpPr>
            <a:spLocks noGrp="1"/>
          </p:cNvSpPr>
          <p:nvPr/>
        </p:nvSpPr>
        <p:spPr>
          <a:xfrm>
            <a:off x="400540" y="4556165"/>
            <a:ext cx="11390923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Predmetni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asistent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: </a:t>
            </a:r>
          </a:p>
          <a:p>
            <a:pPr algn="l"/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Jovana Stojanović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,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  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dipl.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inž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 el.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rač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 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  <a:p>
            <a:pPr algn="l"/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jovana.stojanovic@akademijanis.edu.rs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640B90-C8BE-2CA1-A08D-23E556908299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C46189C-0F3B-3C16-B72A-7896F68EDD06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93AE057-657A-E8E2-1386-7755F59A981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4FF5FBE-7825-7A54-0849-67DFB8D274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8B3CE159-65E3-00B1-0EED-75687566968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FBD8618-7877-56B5-D87F-D41E5306AAC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9" name="Content Placeholder 8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6DA2CE8F-B676-9C8D-60B4-AD2BCB0C0C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r="637" b="76"/>
          <a:stretch>
            <a:fillRect/>
          </a:stretch>
        </p:blipFill>
        <p:spPr>
          <a:xfrm>
            <a:off x="680849" y="447302"/>
            <a:ext cx="10482960" cy="607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08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CE61-552D-817E-C8ED-F2F26D6A8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A6F33-F099-14DB-A84A-605AE994B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2142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ea typeface="+mn-lt"/>
                <a:cs typeface="+mn-lt"/>
              </a:rPr>
              <a:t>Primer</a:t>
            </a:r>
            <a:r>
              <a:rPr lang="en-US">
                <a:ea typeface="+mn-lt"/>
                <a:cs typeface="+mn-lt"/>
              </a:rPr>
              <a:t>: </a:t>
            </a:r>
            <a:r>
              <a:rPr lang="en-US" err="1">
                <a:ea typeface="+mn-lt"/>
                <a:cs typeface="+mn-lt"/>
              </a:rPr>
              <a:t>Napisati</a:t>
            </a:r>
            <a:r>
              <a:rPr lang="en-US">
                <a:ea typeface="+mn-lt"/>
                <a:cs typeface="+mn-lt"/>
              </a:rPr>
              <a:t> </a:t>
            </a:r>
            <a:r>
              <a:rPr lang="en-US" err="1">
                <a:ea typeface="+mn-lt"/>
                <a:cs typeface="+mn-lt"/>
              </a:rPr>
              <a:t>pogled</a:t>
            </a:r>
            <a:r>
              <a:rPr lang="en-US">
                <a:ea typeface="+mn-lt"/>
                <a:cs typeface="+mn-lt"/>
              </a:rPr>
              <a:t> koji </a:t>
            </a:r>
            <a:r>
              <a:rPr lang="en-US" err="1">
                <a:ea typeface="+mn-lt"/>
                <a:cs typeface="+mn-lt"/>
              </a:rPr>
              <a:t>sadrži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samo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filmove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duže</a:t>
            </a:r>
            <a:r>
              <a:rPr lang="en-US">
                <a:ea typeface="+mn-lt"/>
                <a:cs typeface="+mn-lt"/>
              </a:rPr>
              <a:t> od 2 </a:t>
            </a:r>
            <a:r>
              <a:rPr lang="en-US" err="1">
                <a:ea typeface="+mn-lt"/>
                <a:cs typeface="+mn-lt"/>
              </a:rPr>
              <a:t>sata</a:t>
            </a:r>
            <a:r>
              <a:rPr lang="en-US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b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>
                <a:ea typeface="+mn-lt"/>
                <a:cs typeface="+mn-lt"/>
              </a:rPr>
              <a:t>Upotreba </a:t>
            </a:r>
            <a:r>
              <a:rPr lang="en-US" b="1" err="1">
                <a:ea typeface="+mn-lt"/>
                <a:cs typeface="+mn-lt"/>
              </a:rPr>
              <a:t>pogleda</a:t>
            </a:r>
            <a:r>
              <a:rPr lang="en-US">
                <a:ea typeface="+mn-lt"/>
                <a:cs typeface="+mn-lt"/>
              </a:rPr>
              <a:t>: </a:t>
            </a:r>
            <a:endParaRPr lang="en-US"/>
          </a:p>
          <a:p>
            <a:pPr marL="457200" lvl="1" indent="0">
              <a:buNone/>
            </a:pPr>
            <a:endParaRPr lang="en-US"/>
          </a:p>
          <a:p>
            <a:pPr marL="457200" lvl="1" indent="0">
              <a:buNone/>
            </a:pPr>
            <a:endParaRPr lang="en-US">
              <a:ea typeface="+mn-lt"/>
              <a:cs typeface="+mn-lt"/>
            </a:endParaRPr>
          </a:p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7206D0-1009-D5DF-335D-015F154E85E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09C463C0-087C-77BD-11A1-F9A16819958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74DB444-FB0E-129D-2EE8-DD8B8CD8F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0D20DD1B-6A99-0256-6BEF-92271E7601A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51636B0-B284-7739-0A62-9AAF204BDD7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4" name="Picture 3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0DB93EE8-9EB0-8C2C-1540-6EE27927EB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046" b="3235"/>
          <a:stretch>
            <a:fillRect/>
          </a:stretch>
        </p:blipFill>
        <p:spPr>
          <a:xfrm>
            <a:off x="3815037" y="1530487"/>
            <a:ext cx="4572932" cy="1765091"/>
          </a:xfrm>
          <a:prstGeom prst="rect">
            <a:avLst/>
          </a:prstGeom>
        </p:spPr>
      </p:pic>
      <p:pic>
        <p:nvPicPr>
          <p:cNvPr id="9" name="Picture 8" descr="A blue and black letter&#10;&#10;AI-generated content may be incorrect.">
            <a:extLst>
              <a:ext uri="{FF2B5EF4-FFF2-40B4-BE49-F238E27FC236}">
                <a16:creationId xmlns:a16="http://schemas.microsoft.com/office/drawing/2014/main" id="{587C3243-E126-5074-6B45-50E6210AB80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846" r="3576" b="1219"/>
          <a:stretch>
            <a:fillRect/>
          </a:stretch>
        </p:blipFill>
        <p:spPr>
          <a:xfrm>
            <a:off x="3695078" y="4265752"/>
            <a:ext cx="4824009" cy="43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29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43C3E-40E1-402A-841C-D3D0EFC30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6958A-8637-EA25-68E0-E2CBD70EF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2142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ea typeface="+mn-lt"/>
                <a:cs typeface="+mn-lt"/>
              </a:rPr>
              <a:t>Primer</a:t>
            </a:r>
            <a:r>
              <a:rPr lang="en-US">
                <a:ea typeface="+mn-lt"/>
                <a:cs typeface="+mn-lt"/>
              </a:rPr>
              <a:t>: </a:t>
            </a:r>
            <a:r>
              <a:rPr lang="en-US" err="1">
                <a:ea typeface="+mn-lt"/>
                <a:cs typeface="+mn-lt"/>
              </a:rPr>
              <a:t>Napisati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pogled</a:t>
            </a:r>
            <a:r>
              <a:rPr lang="en-US">
                <a:ea typeface="+mn-lt"/>
                <a:cs typeface="+mn-lt"/>
              </a:rPr>
              <a:t> koji </a:t>
            </a:r>
            <a:r>
              <a:rPr lang="en-US" err="1">
                <a:ea typeface="+mn-lt"/>
                <a:cs typeface="+mn-lt"/>
              </a:rPr>
              <a:t>sadrži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aktivne</a:t>
            </a:r>
            <a:r>
              <a:rPr lang="en-US">
                <a:ea typeface="+mn-lt"/>
                <a:cs typeface="+mn-lt"/>
              </a:rPr>
              <a:t> </a:t>
            </a:r>
            <a:r>
              <a:rPr lang="en-US" err="1">
                <a:ea typeface="+mn-lt"/>
                <a:cs typeface="+mn-lt"/>
              </a:rPr>
              <a:t>mušterije</a:t>
            </a:r>
            <a:r>
              <a:rPr lang="en-US">
                <a:ea typeface="+mn-lt"/>
                <a:cs typeface="+mn-lt"/>
              </a:rPr>
              <a:t>.</a:t>
            </a:r>
            <a:endParaRPr lang="en-US" err="1"/>
          </a:p>
          <a:p>
            <a:pPr lvl="1">
              <a:buFont typeface="Courier New" panose="020B0604020202020204" pitchFamily="34" charset="0"/>
              <a:buChar char="o"/>
            </a:pP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b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err="1">
                <a:ea typeface="+mn-lt"/>
                <a:cs typeface="+mn-lt"/>
              </a:rPr>
              <a:t>Upotreba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pogleda</a:t>
            </a:r>
            <a:r>
              <a:rPr lang="en-US">
                <a:ea typeface="+mn-lt"/>
                <a:cs typeface="+mn-lt"/>
              </a:rPr>
              <a:t>: </a:t>
            </a:r>
            <a:endParaRPr lang="en-US"/>
          </a:p>
          <a:p>
            <a:pPr marL="457200" lvl="1" indent="0">
              <a:buNone/>
            </a:pPr>
            <a:endParaRPr lang="en-US"/>
          </a:p>
          <a:p>
            <a:pPr marL="457200" lvl="1" indent="0">
              <a:buNone/>
            </a:pPr>
            <a:endParaRPr lang="en-US">
              <a:ea typeface="+mn-lt"/>
              <a:cs typeface="+mn-lt"/>
            </a:endParaRPr>
          </a:p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73A7E8C-04F7-2C5E-4703-F5FD71BB8EAA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57E7CB1-FC01-F22A-27FD-3B12C32358EC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02F0021E-FE0F-902D-DBE5-9A2ECBDB39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5CBDDD29-6942-8FF5-4426-67DB2866CDC0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/>
                <a:t>PREDMET</a:t>
              </a:r>
              <a:r>
                <a:rPr lang="en-US" sz="1400" b="1"/>
                <a:t> </a:t>
              </a:r>
              <a:r>
                <a:rPr lang="en-US" sz="1400" b="1" err="1"/>
                <a:t>Administriranje</a:t>
              </a:r>
              <a:r>
                <a:rPr lang="en-US" sz="1400" b="1"/>
                <a:t> b</a:t>
              </a:r>
              <a:r>
                <a:rPr lang="sr-Latn-RS" sz="1400" b="1"/>
                <a:t>aza podataka</a:t>
              </a:r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0398FE85-5E95-65C6-71F8-8928F7D817DB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/>
              <a:t>		</a:t>
            </a:r>
            <a:r>
              <a:rPr lang="sr-Latn-RS" sz="1400"/>
              <a:t>			KATEDRA ZA </a:t>
            </a:r>
            <a:r>
              <a:rPr lang="sr-Latn-RS" sz="1400" b="1"/>
              <a:t>INFORMACIONO-KOMUNIKACIONE TEHNOLOGIJE</a:t>
            </a:r>
            <a:endParaRPr lang="en-US" sz="1400" b="1"/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A16BDFA3-4C2A-B1E6-891B-65FCAB10A1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93" r="2645" b="3416"/>
          <a:stretch>
            <a:fillRect/>
          </a:stretch>
        </p:blipFill>
        <p:spPr>
          <a:xfrm>
            <a:off x="3308557" y="1470203"/>
            <a:ext cx="5921869" cy="1813800"/>
          </a:xfrm>
          <a:prstGeom prst="rect">
            <a:avLst/>
          </a:prstGeom>
        </p:spPr>
      </p:pic>
      <p:pic>
        <p:nvPicPr>
          <p:cNvPr id="11" name="Picture 10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BDEF205B-1ACC-C5D4-4313-28F72D8DEDF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065" b="16327"/>
          <a:stretch>
            <a:fillRect/>
          </a:stretch>
        </p:blipFill>
        <p:spPr>
          <a:xfrm>
            <a:off x="2828511" y="4149793"/>
            <a:ext cx="6545862" cy="51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37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2026-02-19T08:54:33Z</dcterms:created>
  <dcterms:modified xsi:type="dcterms:W3CDTF">2026-03-04T17:19:43Z</dcterms:modified>
</cp:coreProperties>
</file>