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775E54-4029-7386-B172-1F79A4C435FF}" v="159" dt="2026-03-04T17:19:12.425"/>
    <p1510:client id="{4C94BC57-8923-2741-89D8-07A62573B904}" v="330" dt="2026-03-04T17:59:52.3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4C94BC57-8923-2741-89D8-07A62573B904}"/>
    <pc:docChg chg="addSld delSld modSld sldOrd">
      <pc:chgData name="Jovana Stojanović" userId="S::jovana.stojanovic@akademijanis.edu.rs::a937e6d5-f267-498f-bb63-4a4eb984fe3c" providerId="AD" clId="Web-{4C94BC57-8923-2741-89D8-07A62573B904}" dt="2026-03-04T17:59:52.366" v="330"/>
      <pc:docMkLst>
        <pc:docMk/>
      </pc:docMkLst>
      <pc:sldChg chg="modSp">
        <pc:chgData name="Jovana Stojanović" userId="S::jovana.stojanovic@akademijanis.edu.rs::a937e6d5-f267-498f-bb63-4a4eb984fe3c" providerId="AD" clId="Web-{4C94BC57-8923-2741-89D8-07A62573B904}" dt="2026-03-04T17:21:46.277" v="12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4C94BC57-8923-2741-89D8-07A62573B904}" dt="2026-03-04T17:21:46.277" v="12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del">
        <pc:chgData name="Jovana Stojanović" userId="S::jovana.stojanovic@akademijanis.edu.rs::a937e6d5-f267-498f-bb63-4a4eb984fe3c" providerId="AD" clId="Web-{4C94BC57-8923-2741-89D8-07A62573B904}" dt="2026-03-04T17:59:43.725" v="328"/>
        <pc:sldMkLst>
          <pc:docMk/>
          <pc:sldMk cId="2136408578" sldId="259"/>
        </pc:sldMkLst>
      </pc:sldChg>
      <pc:sldChg chg="del">
        <pc:chgData name="Jovana Stojanović" userId="S::jovana.stojanovic@akademijanis.edu.rs::a937e6d5-f267-498f-bb63-4a4eb984fe3c" providerId="AD" clId="Web-{4C94BC57-8923-2741-89D8-07A62573B904}" dt="2026-03-04T17:59:48.038" v="329"/>
        <pc:sldMkLst>
          <pc:docMk/>
          <pc:sldMk cId="3736299971" sldId="292"/>
        </pc:sldMkLst>
      </pc:sldChg>
      <pc:sldChg chg="del">
        <pc:chgData name="Jovana Stojanović" userId="S::jovana.stojanovic@akademijanis.edu.rs::a937e6d5-f267-498f-bb63-4a4eb984fe3c" providerId="AD" clId="Web-{4C94BC57-8923-2741-89D8-07A62573B904}" dt="2026-03-04T17:59:52.366" v="330"/>
        <pc:sldMkLst>
          <pc:docMk/>
          <pc:sldMk cId="2807237282" sldId="322"/>
        </pc:sldMkLst>
      </pc:sldChg>
      <pc:sldChg chg="addSp delSp modSp new">
        <pc:chgData name="Jovana Stojanović" userId="S::jovana.stojanovic@akademijanis.edu.rs::a937e6d5-f267-498f-bb63-4a4eb984fe3c" providerId="AD" clId="Web-{4C94BC57-8923-2741-89D8-07A62573B904}" dt="2026-03-04T17:29:20.270" v="36" actId="20577"/>
        <pc:sldMkLst>
          <pc:docMk/>
          <pc:sldMk cId="686184232" sldId="323"/>
        </pc:sldMkLst>
        <pc:spChg chg="mod">
          <ac:chgData name="Jovana Stojanović" userId="S::jovana.stojanovic@akademijanis.edu.rs::a937e6d5-f267-498f-bb63-4a4eb984fe3c" providerId="AD" clId="Web-{4C94BC57-8923-2741-89D8-07A62573B904}" dt="2026-03-04T17:24:07.640" v="22" actId="20577"/>
          <ac:spMkLst>
            <pc:docMk/>
            <pc:sldMk cId="686184232" sldId="323"/>
            <ac:spMk id="2" creationId="{D334C03F-F8F7-B797-75AA-5EE92F6E2461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29:20.270" v="36" actId="20577"/>
          <ac:spMkLst>
            <pc:docMk/>
            <pc:sldMk cId="686184232" sldId="323"/>
            <ac:spMk id="3" creationId="{2B4D52AF-8D59-89B3-C1F1-C69260030C75}"/>
          </ac:spMkLst>
        </pc:spChg>
        <pc:spChg chg="add del">
          <ac:chgData name="Jovana Stojanović" userId="S::jovana.stojanovic@akademijanis.edu.rs::a937e6d5-f267-498f-bb63-4a4eb984fe3c" providerId="AD" clId="Web-{4C94BC57-8923-2741-89D8-07A62573B904}" dt="2026-03-04T17:23:38.733" v="20"/>
          <ac:spMkLst>
            <pc:docMk/>
            <pc:sldMk cId="686184232" sldId="323"/>
            <ac:spMk id="10" creationId="{DF56AF10-8F00-C14C-F42D-BC5D984CF30A}"/>
          </ac:spMkLst>
        </pc:spChg>
        <pc:spChg chg="add del mod">
          <ac:chgData name="Jovana Stojanović" userId="S::jovana.stojanovic@akademijanis.edu.rs::a937e6d5-f267-498f-bb63-4a4eb984fe3c" providerId="AD" clId="Web-{4C94BC57-8923-2741-89D8-07A62573B904}" dt="2026-03-04T17:23:25.123" v="18"/>
          <ac:spMkLst>
            <pc:docMk/>
            <pc:sldMk cId="686184232" sldId="323"/>
            <ac:spMk id="12" creationId="{379FDA69-4664-FC0F-4BDF-7712962182F4}"/>
          </ac:spMkLst>
        </pc:spChg>
        <pc:spChg chg="add">
          <ac:chgData name="Jovana Stojanović" userId="S::jovana.stojanovic@akademijanis.edu.rs::a937e6d5-f267-498f-bb63-4a4eb984fe3c" providerId="AD" clId="Web-{4C94BC57-8923-2741-89D8-07A62573B904}" dt="2026-03-04T17:23:32.499" v="19"/>
          <ac:spMkLst>
            <pc:docMk/>
            <pc:sldMk cId="686184232" sldId="323"/>
            <ac:spMk id="14" creationId="{7032A879-6AD7-1BB2-14AC-7E23E4FA2DC6}"/>
          </ac:spMkLst>
        </pc:spChg>
        <pc:grpChg chg="add">
          <ac:chgData name="Jovana Stojanović" userId="S::jovana.stojanovic@akademijanis.edu.rs::a937e6d5-f267-498f-bb63-4a4eb984fe3c" providerId="AD" clId="Web-{4C94BC57-8923-2741-89D8-07A62573B904}" dt="2026-03-04T17:23:12.857" v="14"/>
          <ac:grpSpMkLst>
            <pc:docMk/>
            <pc:sldMk cId="686184232" sldId="323"/>
            <ac:grpSpMk id="8" creationId="{ABEE100A-0E35-A21B-C985-531A42764068}"/>
          </ac:grpSpMkLst>
        </pc:grp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30:03.900" v="43" actId="1076"/>
        <pc:sldMkLst>
          <pc:docMk/>
          <pc:sldMk cId="2968019628" sldId="324"/>
        </pc:sldMkLst>
        <pc:spChg chg="mod">
          <ac:chgData name="Jovana Stojanović" userId="S::jovana.stojanovic@akademijanis.edu.rs::a937e6d5-f267-498f-bb63-4a4eb984fe3c" providerId="AD" clId="Web-{4C94BC57-8923-2741-89D8-07A62573B904}" dt="2026-03-04T17:29:41.678" v="40" actId="20577"/>
          <ac:spMkLst>
            <pc:docMk/>
            <pc:sldMk cId="2968019628" sldId="324"/>
            <ac:spMk id="2" creationId="{0C6C485D-F4A1-AA9C-AA0F-B0790F4C5617}"/>
          </ac:spMkLst>
        </pc:spChg>
        <pc:spChg chg="del mod">
          <ac:chgData name="Jovana Stojanović" userId="S::jovana.stojanovic@akademijanis.edu.rs::a937e6d5-f267-498f-bb63-4a4eb984fe3c" providerId="AD" clId="Web-{4C94BC57-8923-2741-89D8-07A62573B904}" dt="2026-03-04T17:29:54.227" v="42"/>
          <ac:spMkLst>
            <pc:docMk/>
            <pc:sldMk cId="2968019628" sldId="324"/>
            <ac:spMk id="3" creationId="{EEC02758-4B2A-3286-B952-EF8A89F9FC0E}"/>
          </ac:spMkLst>
        </pc:spChg>
        <pc:picChg chg="add mod">
          <ac:chgData name="Jovana Stojanović" userId="S::jovana.stojanovic@akademijanis.edu.rs::a937e6d5-f267-498f-bb63-4a4eb984fe3c" providerId="AD" clId="Web-{4C94BC57-8923-2741-89D8-07A62573B904}" dt="2026-03-04T17:30:03.900" v="43" actId="1076"/>
          <ac:picMkLst>
            <pc:docMk/>
            <pc:sldMk cId="2968019628" sldId="324"/>
            <ac:picMk id="4" creationId="{5A7FEA18-FA96-8B4B-A93B-4FF9A59AC9F8}"/>
          </ac:picMkLst>
        </pc:picChg>
      </pc:sldChg>
      <pc:sldChg chg="modSp add ord replId">
        <pc:chgData name="Jovana Stojanović" userId="S::jovana.stojanovic@akademijanis.edu.rs::a937e6d5-f267-498f-bb63-4a4eb984fe3c" providerId="AD" clId="Web-{4C94BC57-8923-2741-89D8-07A62573B904}" dt="2026-03-04T17:32:00.301" v="91" actId="20577"/>
        <pc:sldMkLst>
          <pc:docMk/>
          <pc:sldMk cId="509225072" sldId="325"/>
        </pc:sldMkLst>
        <pc:spChg chg="mod">
          <ac:chgData name="Jovana Stojanović" userId="S::jovana.stojanovic@akademijanis.edu.rs::a937e6d5-f267-498f-bb63-4a4eb984fe3c" providerId="AD" clId="Web-{4C94BC57-8923-2741-89D8-07A62573B904}" dt="2026-03-04T17:30:46.091" v="47" actId="20577"/>
          <ac:spMkLst>
            <pc:docMk/>
            <pc:sldMk cId="509225072" sldId="325"/>
            <ac:spMk id="2" creationId="{8E78C074-E375-99DA-E31B-CAA9CF6580C7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32:00.301" v="91" actId="20577"/>
          <ac:spMkLst>
            <pc:docMk/>
            <pc:sldMk cId="509225072" sldId="325"/>
            <ac:spMk id="3" creationId="{D035F4FA-47DC-B6F8-F834-30EDE3D706CC}"/>
          </ac:spMkLst>
        </pc:spChg>
      </pc:sldChg>
      <pc:sldChg chg="modSp add replId">
        <pc:chgData name="Jovana Stojanović" userId="S::jovana.stojanovic@akademijanis.edu.rs::a937e6d5-f267-498f-bb63-4a4eb984fe3c" providerId="AD" clId="Web-{4C94BC57-8923-2741-89D8-07A62573B904}" dt="2026-03-04T17:53:18.169" v="291" actId="20577"/>
        <pc:sldMkLst>
          <pc:docMk/>
          <pc:sldMk cId="3305761250" sldId="326"/>
        </pc:sldMkLst>
        <pc:spChg chg="mod">
          <ac:chgData name="Jovana Stojanović" userId="S::jovana.stojanovic@akademijanis.edu.rs::a937e6d5-f267-498f-bb63-4a4eb984fe3c" providerId="AD" clId="Web-{4C94BC57-8923-2741-89D8-07A62573B904}" dt="2026-03-04T17:33:04.977" v="94" actId="20577"/>
          <ac:spMkLst>
            <pc:docMk/>
            <pc:sldMk cId="3305761250" sldId="326"/>
            <ac:spMk id="2" creationId="{8C01A5EE-2305-E5E8-5D52-A5F563993713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53:18.169" v="291" actId="20577"/>
          <ac:spMkLst>
            <pc:docMk/>
            <pc:sldMk cId="3305761250" sldId="326"/>
            <ac:spMk id="3" creationId="{8F166D9D-19B8-2218-A1BC-2A43A7646971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40:08.790" v="167" actId="1076"/>
        <pc:sldMkLst>
          <pc:docMk/>
          <pc:sldMk cId="3594319357" sldId="327"/>
        </pc:sldMkLst>
        <pc:spChg chg="mod">
          <ac:chgData name="Jovana Stojanović" userId="S::jovana.stojanovic@akademijanis.edu.rs::a937e6d5-f267-498f-bb63-4a4eb984fe3c" providerId="AD" clId="Web-{4C94BC57-8923-2741-89D8-07A62573B904}" dt="2026-03-04T17:36:27.987" v="143" actId="20577"/>
          <ac:spMkLst>
            <pc:docMk/>
            <pc:sldMk cId="3594319357" sldId="327"/>
            <ac:spMk id="2" creationId="{A1B02098-7148-B267-6329-CA43F7B914ED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38:23.272" v="155" actId="1076"/>
          <ac:spMkLst>
            <pc:docMk/>
            <pc:sldMk cId="3594319357" sldId="327"/>
            <ac:spMk id="3" creationId="{CDA22E36-26DE-C8B1-5E23-8644CCD82F49}"/>
          </ac:spMkLst>
        </pc:spChg>
        <pc:spChg chg="add del mod">
          <ac:chgData name="Jovana Stojanović" userId="S::jovana.stojanovic@akademijanis.edu.rs::a937e6d5-f267-498f-bb63-4a4eb984fe3c" providerId="AD" clId="Web-{4C94BC57-8923-2741-89D8-07A62573B904}" dt="2026-03-04T17:36:29.190" v="144"/>
          <ac:spMkLst>
            <pc:docMk/>
            <pc:sldMk cId="3594319357" sldId="327"/>
            <ac:spMk id="4" creationId="{6ED8FDA9-2E46-D867-B8EB-79BA1B0DB0B0}"/>
          </ac:spMkLst>
        </pc:spChg>
        <pc:picChg chg="add mod">
          <ac:chgData name="Jovana Stojanović" userId="S::jovana.stojanovic@akademijanis.edu.rs::a937e6d5-f267-498f-bb63-4a4eb984fe3c" providerId="AD" clId="Web-{4C94BC57-8923-2741-89D8-07A62573B904}" dt="2026-03-04T17:40:00.493" v="165" actId="1076"/>
          <ac:picMkLst>
            <pc:docMk/>
            <pc:sldMk cId="3594319357" sldId="327"/>
            <ac:picMk id="9" creationId="{EC112170-A721-8E70-C71B-3635A6F81F6E}"/>
          </ac:picMkLst>
        </pc:picChg>
        <pc:picChg chg="add mod">
          <ac:chgData name="Jovana Stojanović" userId="S::jovana.stojanovic@akademijanis.edu.rs::a937e6d5-f267-498f-bb63-4a4eb984fe3c" providerId="AD" clId="Web-{4C94BC57-8923-2741-89D8-07A62573B904}" dt="2026-03-04T17:40:08.790" v="167" actId="1076"/>
          <ac:picMkLst>
            <pc:docMk/>
            <pc:sldMk cId="3594319357" sldId="327"/>
            <ac:picMk id="10" creationId="{7B836DF3-B0EA-8B32-2903-957CC5207E25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42:09.058" v="192" actId="1076"/>
        <pc:sldMkLst>
          <pc:docMk/>
          <pc:sldMk cId="2580857515" sldId="328"/>
        </pc:sldMkLst>
        <pc:spChg chg="mod">
          <ac:chgData name="Jovana Stojanović" userId="S::jovana.stojanovic@akademijanis.edu.rs::a937e6d5-f267-498f-bb63-4a4eb984fe3c" providerId="AD" clId="Web-{4C94BC57-8923-2741-89D8-07A62573B904}" dt="2026-03-04T17:40:42.212" v="170" actId="20577"/>
          <ac:spMkLst>
            <pc:docMk/>
            <pc:sldMk cId="2580857515" sldId="328"/>
            <ac:spMk id="2" creationId="{7A7308F5-EB43-BAA0-74C2-54475577D2C6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41:03.838" v="182" actId="20577"/>
          <ac:spMkLst>
            <pc:docMk/>
            <pc:sldMk cId="2580857515" sldId="328"/>
            <ac:spMk id="3" creationId="{9BE6FE99-AED9-E4E5-FD4C-91A96985F1DF}"/>
          </ac:spMkLst>
        </pc:spChg>
        <pc:picChg chg="add mod">
          <ac:chgData name="Jovana Stojanović" userId="S::jovana.stojanovic@akademijanis.edu.rs::a937e6d5-f267-498f-bb63-4a4eb984fe3c" providerId="AD" clId="Web-{4C94BC57-8923-2741-89D8-07A62573B904}" dt="2026-03-04T17:41:28.041" v="187" actId="1076"/>
          <ac:picMkLst>
            <pc:docMk/>
            <pc:sldMk cId="2580857515" sldId="328"/>
            <ac:picMk id="4" creationId="{45DAF73F-AF51-DFE4-2742-FA9E11C256CD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41:17.776" v="183"/>
          <ac:picMkLst>
            <pc:docMk/>
            <pc:sldMk cId="2580857515" sldId="328"/>
            <ac:picMk id="9" creationId="{0F3FC159-0D11-854E-4A9F-79AFD6BAE095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41:59.261" v="188"/>
          <ac:picMkLst>
            <pc:docMk/>
            <pc:sldMk cId="2580857515" sldId="328"/>
            <ac:picMk id="10" creationId="{8630DA53-CADD-43C4-ED2C-A9ACCEBC922C}"/>
          </ac:picMkLst>
        </pc:picChg>
        <pc:picChg chg="add mod">
          <ac:chgData name="Jovana Stojanović" userId="S::jovana.stojanovic@akademijanis.edu.rs::a937e6d5-f267-498f-bb63-4a4eb984fe3c" providerId="AD" clId="Web-{4C94BC57-8923-2741-89D8-07A62573B904}" dt="2026-03-04T17:42:09.058" v="192" actId="1076"/>
          <ac:picMkLst>
            <pc:docMk/>
            <pc:sldMk cId="2580857515" sldId="328"/>
            <ac:picMk id="11" creationId="{4E371B8F-6007-6C20-288C-120B7E4ED281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44:27.872" v="220" actId="1076"/>
        <pc:sldMkLst>
          <pc:docMk/>
          <pc:sldMk cId="1573729012" sldId="329"/>
        </pc:sldMkLst>
        <pc:spChg chg="mod">
          <ac:chgData name="Jovana Stojanović" userId="S::jovana.stojanovic@akademijanis.edu.rs::a937e6d5-f267-498f-bb63-4a4eb984fe3c" providerId="AD" clId="Web-{4C94BC57-8923-2741-89D8-07A62573B904}" dt="2026-03-04T17:44:27.872" v="220" actId="1076"/>
          <ac:spMkLst>
            <pc:docMk/>
            <pc:sldMk cId="1573729012" sldId="329"/>
            <ac:spMk id="2" creationId="{4B2026BA-BBF8-176D-2C33-F5DE1E29C25F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44:25.685" v="219" actId="1076"/>
          <ac:spMkLst>
            <pc:docMk/>
            <pc:sldMk cId="1573729012" sldId="329"/>
            <ac:spMk id="3" creationId="{03FA77A9-CD62-C700-8BA6-617D76247709}"/>
          </ac:spMkLst>
        </pc:spChg>
        <pc:picChg chg="del">
          <ac:chgData name="Jovana Stojanović" userId="S::jovana.stojanovic@akademijanis.edu.rs::a937e6d5-f267-498f-bb63-4a4eb984fe3c" providerId="AD" clId="Web-{4C94BC57-8923-2741-89D8-07A62573B904}" dt="2026-03-04T17:43:13.996" v="210"/>
          <ac:picMkLst>
            <pc:docMk/>
            <pc:sldMk cId="1573729012" sldId="329"/>
            <ac:picMk id="4" creationId="{5D64D30B-B8DE-A79D-E8AA-32A562943AA2}"/>
          </ac:picMkLst>
        </pc:picChg>
        <pc:picChg chg="add mod">
          <ac:chgData name="Jovana Stojanović" userId="S::jovana.stojanovic@akademijanis.edu.rs::a937e6d5-f267-498f-bb63-4a4eb984fe3c" providerId="AD" clId="Web-{4C94BC57-8923-2741-89D8-07A62573B904}" dt="2026-03-04T17:44:14.904" v="218" actId="1076"/>
          <ac:picMkLst>
            <pc:docMk/>
            <pc:sldMk cId="1573729012" sldId="329"/>
            <ac:picMk id="9" creationId="{E55E5F0A-0BB7-1CFD-EC96-8A9E0104BBDB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44:04.544" v="215"/>
          <ac:picMkLst>
            <pc:docMk/>
            <pc:sldMk cId="1573729012" sldId="329"/>
            <ac:picMk id="11" creationId="{A6869FF6-95A6-E631-0FC6-B38C01E1A050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47:00.472" v="251" actId="1076"/>
        <pc:sldMkLst>
          <pc:docMk/>
          <pc:sldMk cId="2439278586" sldId="330"/>
        </pc:sldMkLst>
        <pc:spChg chg="mod">
          <ac:chgData name="Jovana Stojanović" userId="S::jovana.stojanovic@akademijanis.edu.rs::a937e6d5-f267-498f-bb63-4a4eb984fe3c" providerId="AD" clId="Web-{4C94BC57-8923-2741-89D8-07A62573B904}" dt="2026-03-04T17:46:29.468" v="239" actId="1076"/>
          <ac:spMkLst>
            <pc:docMk/>
            <pc:sldMk cId="2439278586" sldId="330"/>
            <ac:spMk id="2" creationId="{D061F132-B31F-2145-5F7A-E16A9C1EBA05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46:29.609" v="241" actId="1076"/>
          <ac:spMkLst>
            <pc:docMk/>
            <pc:sldMk cId="2439278586" sldId="330"/>
            <ac:spMk id="3" creationId="{8328FEC9-16C4-0A62-B30C-AD018205F205}"/>
          </ac:spMkLst>
        </pc:spChg>
        <pc:picChg chg="add mod">
          <ac:chgData name="Jovana Stojanović" userId="S::jovana.stojanovic@akademijanis.edu.rs::a937e6d5-f267-498f-bb63-4a4eb984fe3c" providerId="AD" clId="Web-{4C94BC57-8923-2741-89D8-07A62573B904}" dt="2026-03-04T17:46:29.671" v="242" actId="1076"/>
          <ac:picMkLst>
            <pc:docMk/>
            <pc:sldMk cId="2439278586" sldId="330"/>
            <ac:picMk id="4" creationId="{111330FE-20D7-EB38-F876-8B0860B3ADCB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46:02.186" v="234"/>
          <ac:picMkLst>
            <pc:docMk/>
            <pc:sldMk cId="2439278586" sldId="330"/>
            <ac:picMk id="9" creationId="{411E70A0-9782-A107-44FB-991DFA167D2C}"/>
          </ac:picMkLst>
        </pc:picChg>
        <pc:picChg chg="add mod modCrop">
          <ac:chgData name="Jovana Stojanović" userId="S::jovana.stojanovic@akademijanis.edu.rs::a937e6d5-f267-498f-bb63-4a4eb984fe3c" providerId="AD" clId="Web-{4C94BC57-8923-2741-89D8-07A62573B904}" dt="2026-03-04T17:47:00.472" v="251" actId="1076"/>
          <ac:picMkLst>
            <pc:docMk/>
            <pc:sldMk cId="2439278586" sldId="330"/>
            <ac:picMk id="10" creationId="{98B03304-9E0A-724D-2307-4FBC9E8BDEE6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54:52.750" v="310" actId="1076"/>
        <pc:sldMkLst>
          <pc:docMk/>
          <pc:sldMk cId="3339724631" sldId="331"/>
        </pc:sldMkLst>
        <pc:spChg chg="mod">
          <ac:chgData name="Jovana Stojanović" userId="S::jovana.stojanovic@akademijanis.edu.rs::a937e6d5-f267-498f-bb63-4a4eb984fe3c" providerId="AD" clId="Web-{4C94BC57-8923-2741-89D8-07A62573B904}" dt="2026-03-04T17:54:18.624" v="301" actId="20577"/>
          <ac:spMkLst>
            <pc:docMk/>
            <pc:sldMk cId="3339724631" sldId="331"/>
            <ac:spMk id="2" creationId="{04CAED1A-C1B7-8445-1BAF-80A65EE29086}"/>
          </ac:spMkLst>
        </pc:spChg>
        <pc:spChg chg="mod">
          <ac:chgData name="Jovana Stojanović" userId="S::jovana.stojanovic@akademijanis.edu.rs::a937e6d5-f267-498f-bb63-4a4eb984fe3c" providerId="AD" clId="Web-{4C94BC57-8923-2741-89D8-07A62573B904}" dt="2026-03-04T17:50:59.741" v="284" actId="20577"/>
          <ac:spMkLst>
            <pc:docMk/>
            <pc:sldMk cId="3339724631" sldId="331"/>
            <ac:spMk id="3" creationId="{83970658-D116-E235-AB58-58676020FE1D}"/>
          </ac:spMkLst>
        </pc:spChg>
        <pc:spChg chg="add del mod">
          <ac:chgData name="Jovana Stojanović" userId="S::jovana.stojanovic@akademijanis.edu.rs::a937e6d5-f267-498f-bb63-4a4eb984fe3c" providerId="AD" clId="Web-{4C94BC57-8923-2741-89D8-07A62573B904}" dt="2026-03-04T17:47:41.758" v="256"/>
          <ac:spMkLst>
            <pc:docMk/>
            <pc:sldMk cId="3339724631" sldId="331"/>
            <ac:spMk id="9" creationId="{CD871515-E285-7FE3-3390-35CDC496FF22}"/>
          </ac:spMkLst>
        </pc:spChg>
        <pc:picChg chg="del">
          <ac:chgData name="Jovana Stojanović" userId="S::jovana.stojanovic@akademijanis.edu.rs::a937e6d5-f267-498f-bb63-4a4eb984fe3c" providerId="AD" clId="Web-{4C94BC57-8923-2741-89D8-07A62573B904}" dt="2026-03-04T17:48:56.483" v="267"/>
          <ac:picMkLst>
            <pc:docMk/>
            <pc:sldMk cId="3339724631" sldId="331"/>
            <ac:picMk id="4" creationId="{180C8F4D-3429-48EA-0A18-2626E9207F23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48:57.967" v="268"/>
          <ac:picMkLst>
            <pc:docMk/>
            <pc:sldMk cId="3339724631" sldId="331"/>
            <ac:picMk id="10" creationId="{3D8090C1-E6F1-F31E-87E0-484202C6E2B9}"/>
          </ac:picMkLst>
        </pc:picChg>
        <pc:picChg chg="add del mod">
          <ac:chgData name="Jovana Stojanović" userId="S::jovana.stojanovic@akademijanis.edu.rs::a937e6d5-f267-498f-bb63-4a4eb984fe3c" providerId="AD" clId="Web-{4C94BC57-8923-2741-89D8-07A62573B904}" dt="2026-03-04T17:51:00.413" v="285"/>
          <ac:picMkLst>
            <pc:docMk/>
            <pc:sldMk cId="3339724631" sldId="331"/>
            <ac:picMk id="11" creationId="{DF148AF6-7684-FDE0-E3AB-AA2D8E29B191}"/>
          </ac:picMkLst>
        </pc:picChg>
        <pc:picChg chg="add del mod">
          <ac:chgData name="Jovana Stojanović" userId="S::jovana.stojanovic@akademijanis.edu.rs::a937e6d5-f267-498f-bb63-4a4eb984fe3c" providerId="AD" clId="Web-{4C94BC57-8923-2741-89D8-07A62573B904}" dt="2026-03-04T17:54:23.437" v="304"/>
          <ac:picMkLst>
            <pc:docMk/>
            <pc:sldMk cId="3339724631" sldId="331"/>
            <ac:picMk id="12" creationId="{055E9670-EC54-F513-51DC-C0C6062E01A7}"/>
          </ac:picMkLst>
        </pc:picChg>
        <pc:picChg chg="add del mod">
          <ac:chgData name="Jovana Stojanović" userId="S::jovana.stojanovic@akademijanis.edu.rs::a937e6d5-f267-498f-bb63-4a4eb984fe3c" providerId="AD" clId="Web-{4C94BC57-8923-2741-89D8-07A62573B904}" dt="2026-03-04T17:54:03.639" v="296"/>
          <ac:picMkLst>
            <pc:docMk/>
            <pc:sldMk cId="3339724631" sldId="331"/>
            <ac:picMk id="13" creationId="{8BCCE072-4C3B-29DF-78D9-3C0D2AEEEABA}"/>
          </ac:picMkLst>
        </pc:picChg>
        <pc:picChg chg="add mod">
          <ac:chgData name="Jovana Stojanović" userId="S::jovana.stojanovic@akademijanis.edu.rs::a937e6d5-f267-498f-bb63-4a4eb984fe3c" providerId="AD" clId="Web-{4C94BC57-8923-2741-89D8-07A62573B904}" dt="2026-03-04T17:54:52.750" v="310" actId="1076"/>
          <ac:picMkLst>
            <pc:docMk/>
            <pc:sldMk cId="3339724631" sldId="331"/>
            <ac:picMk id="15" creationId="{32E32F37-5E3E-01C6-02F6-1415521F1BDF}"/>
          </ac:picMkLst>
        </pc:picChg>
        <pc:picChg chg="add mod">
          <ac:chgData name="Jovana Stojanović" userId="S::jovana.stojanovic@akademijanis.edu.rs::a937e6d5-f267-498f-bb63-4a4eb984fe3c" providerId="AD" clId="Web-{4C94BC57-8923-2741-89D8-07A62573B904}" dt="2026-03-04T17:54:50.219" v="309" actId="1076"/>
          <ac:picMkLst>
            <pc:docMk/>
            <pc:sldMk cId="3339724631" sldId="331"/>
            <ac:picMk id="16" creationId="{59C7BE7E-2CA3-90E0-414B-92B9707C1FE0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4C94BC57-8923-2741-89D8-07A62573B904}" dt="2026-03-04T17:58:57.459" v="327" actId="1076"/>
        <pc:sldMkLst>
          <pc:docMk/>
          <pc:sldMk cId="203241205" sldId="332"/>
        </pc:sldMkLst>
        <pc:spChg chg="mod">
          <ac:chgData name="Jovana Stojanović" userId="S::jovana.stojanovic@akademijanis.edu.rs::a937e6d5-f267-498f-bb63-4a4eb984fe3c" providerId="AD" clId="Web-{4C94BC57-8923-2741-89D8-07A62573B904}" dt="2026-03-04T17:58:44.006" v="321" actId="20577"/>
          <ac:spMkLst>
            <pc:docMk/>
            <pc:sldMk cId="203241205" sldId="332"/>
            <ac:spMk id="2" creationId="{9CE8C9FD-DDD9-ADA5-7335-142A3E5535A2}"/>
          </ac:spMkLst>
        </pc:spChg>
        <pc:spChg chg="del">
          <ac:chgData name="Jovana Stojanović" userId="S::jovana.stojanovic@akademijanis.edu.rs::a937e6d5-f267-498f-bb63-4a4eb984fe3c" providerId="AD" clId="Web-{4C94BC57-8923-2741-89D8-07A62573B904}" dt="2026-03-04T17:58:46.287" v="322"/>
          <ac:spMkLst>
            <pc:docMk/>
            <pc:sldMk cId="203241205" sldId="332"/>
            <ac:spMk id="3" creationId="{54C51E23-BEEF-550A-1149-35460644A6F7}"/>
          </ac:spMkLst>
        </pc:spChg>
        <pc:spChg chg="add del mod">
          <ac:chgData name="Jovana Stojanović" userId="S::jovana.stojanovic@akademijanis.edu.rs::a937e6d5-f267-498f-bb63-4a4eb984fe3c" providerId="AD" clId="Web-{4C94BC57-8923-2741-89D8-07A62573B904}" dt="2026-03-04T17:58:50.021" v="323"/>
          <ac:spMkLst>
            <pc:docMk/>
            <pc:sldMk cId="203241205" sldId="332"/>
            <ac:spMk id="9" creationId="{06E6118D-9D28-C600-6E2A-5066ECF9E61D}"/>
          </ac:spMkLst>
        </pc:spChg>
        <pc:picChg chg="add mod">
          <ac:chgData name="Jovana Stojanović" userId="S::jovana.stojanovic@akademijanis.edu.rs::a937e6d5-f267-498f-bb63-4a4eb984fe3c" providerId="AD" clId="Web-{4C94BC57-8923-2741-89D8-07A62573B904}" dt="2026-03-04T17:58:57.459" v="327" actId="1076"/>
          <ac:picMkLst>
            <pc:docMk/>
            <pc:sldMk cId="203241205" sldId="332"/>
            <ac:picMk id="10" creationId="{26DFC04A-4A9C-7732-67CB-94E9559B9B33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58:51.412" v="324"/>
          <ac:picMkLst>
            <pc:docMk/>
            <pc:sldMk cId="203241205" sldId="332"/>
            <ac:picMk id="15" creationId="{7DFCA146-0904-CC08-7ADE-04B2B21B1B20}"/>
          </ac:picMkLst>
        </pc:picChg>
        <pc:picChg chg="del">
          <ac:chgData name="Jovana Stojanović" userId="S::jovana.stojanovic@akademijanis.edu.rs::a937e6d5-f267-498f-bb63-4a4eb984fe3c" providerId="AD" clId="Web-{4C94BC57-8923-2741-89D8-07A62573B904}" dt="2026-03-04T17:58:52.756" v="325"/>
          <ac:picMkLst>
            <pc:docMk/>
            <pc:sldMk cId="203241205" sldId="332"/>
            <ac:picMk id="16" creationId="{F48C9426-175D-9898-B78E-F9C4C88AC4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MySQL </a:t>
            </a:r>
            <a:r>
              <a:rPr lang="en-US" dirty="0" err="1"/>
              <a:t>Regularni</a:t>
            </a:r>
            <a:r>
              <a:rPr lang="en-US" dirty="0"/>
              <a:t> </a:t>
            </a:r>
            <a:r>
              <a:rPr lang="en-US" dirty="0" err="1"/>
              <a:t>izrazi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04C50-A419-83C5-C964-3D48192C1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AED1A-C1B7-8445-1BAF-80A65EE29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18" y="107390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Početak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kraj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reči</a:t>
            </a:r>
            <a:r>
              <a:rPr lang="en-US" dirty="0">
                <a:ea typeface="+mj-lt"/>
                <a:cs typeface="+mj-lt"/>
              </a:rPr>
              <a:t> (\\b)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70658-D116-E235-AB58-58676020F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8" y="1175684"/>
            <a:ext cx="11221569" cy="42841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>
                <a:ea typeface="+mn-lt"/>
                <a:cs typeface="+mn-lt"/>
              </a:rPr>
              <a:t>Ovo se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tražimo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specifičnu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</a:t>
            </a:r>
            <a:r>
              <a:rPr lang="en-US" dirty="0">
                <a:ea typeface="+mn-lt"/>
                <a:cs typeface="+mn-lt"/>
              </a:rPr>
              <a:t>, a ne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podstring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druge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Opis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filmove</a:t>
            </a:r>
            <a:r>
              <a:rPr lang="en-US" dirty="0">
                <a:ea typeface="+mn-lt"/>
                <a:cs typeface="+mn-lt"/>
              </a:rPr>
              <a:t> koji u </a:t>
            </a:r>
            <a:r>
              <a:rPr lang="en-US" dirty="0" err="1">
                <a:ea typeface="+mn-lt"/>
                <a:cs typeface="+mn-lt"/>
              </a:rPr>
              <a:t>opisu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</a:t>
            </a:r>
            <a:r>
              <a:rPr lang="en-US" dirty="0">
                <a:ea typeface="+mn-lt"/>
                <a:cs typeface="+mn-lt"/>
              </a:rPr>
              <a:t> "Dog", </a:t>
            </a:r>
            <a:r>
              <a:rPr lang="en-US" dirty="0" err="1">
                <a:ea typeface="+mn-lt"/>
                <a:cs typeface="+mn-lt"/>
              </a:rPr>
              <a:t>ali</a:t>
            </a:r>
            <a:r>
              <a:rPr lang="en-US" dirty="0">
                <a:ea typeface="+mn-lt"/>
                <a:cs typeface="+mn-lt"/>
              </a:rPr>
              <a:t> ne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poput</a:t>
            </a:r>
            <a:r>
              <a:rPr lang="en-US" dirty="0">
                <a:ea typeface="+mn-lt"/>
                <a:cs typeface="+mn-lt"/>
              </a:rPr>
              <a:t> "Dogma"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"Dogged".</a:t>
            </a:r>
            <a:endParaRPr lang="en-US"/>
          </a:p>
          <a:p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: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E07EAC3-3ABE-E4B1-437C-433B1652BEDB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C823D3D-0A5F-2F8C-1DEA-D6CE232D2CFD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6AB92A79-9CD8-BC12-C69E-93165DAC50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8E5C5D8A-EE03-4661-75F8-EC216D9F9FF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7521E8F1-8C36-A8EC-26F5-A508B749629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15" name="Picture 1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2E32F37-5E3E-01C6-02F6-1415521F1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138" y="2838450"/>
            <a:ext cx="6372225" cy="1320800"/>
          </a:xfrm>
          <a:prstGeom prst="rect">
            <a:avLst/>
          </a:prstGeom>
        </p:spPr>
      </p:pic>
      <p:pic>
        <p:nvPicPr>
          <p:cNvPr id="16" name="Picture 15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59C7BE7E-2CA3-90E0-414B-92B9707C1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4278313"/>
            <a:ext cx="11518900" cy="225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24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0C0E7-E84C-9B4E-5838-E748DDB1C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8C9FD-DDD9-ADA5-7335-142A3E553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18" y="107390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Još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primera</a:t>
            </a:r>
            <a:endParaRPr lang="en-US" dirty="0" err="1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E1699E9-7281-B1C9-96BA-B192BC659B67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5CC104C-983C-B4D0-85F9-58D4C6165654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EA864960-95FF-D078-B974-A44B3A75DE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C1235DC-32C1-A150-06B7-6A6AAD6F79A1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BD22421D-C1FF-B169-5BB6-2A4BF81A3BA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6DFC04A-4A9C-7732-67CB-94E9559B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2673"/>
            <a:ext cx="12192000" cy="459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4C03F-F8F7-B797-75AA-5EE92F6E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Osnove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D52AF-8D59-89B3-C1F1-C69260030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>
                <a:ea typeface="+mn-lt"/>
                <a:cs typeface="+mn-lt"/>
              </a:rPr>
              <a:t>Definicija</a:t>
            </a:r>
            <a:r>
              <a:rPr lang="en-US" dirty="0">
                <a:ea typeface="+mn-lt"/>
                <a:cs typeface="+mn-lt"/>
              </a:rPr>
              <a:t>: Specijalni </a:t>
            </a:r>
            <a:r>
              <a:rPr lang="en-US" dirty="0" err="1">
                <a:ea typeface="+mn-lt"/>
                <a:cs typeface="+mn-lt"/>
              </a:rPr>
              <a:t>tekstualni</a:t>
            </a:r>
            <a:r>
              <a:rPr lang="en-US" dirty="0">
                <a:ea typeface="+mn-lt"/>
                <a:cs typeface="+mn-lt"/>
              </a:rPr>
              <a:t> string koji </a:t>
            </a:r>
            <a:r>
              <a:rPr lang="en-US" dirty="0" err="1">
                <a:ea typeface="+mn-lt"/>
                <a:cs typeface="+mn-lt"/>
              </a:rPr>
              <a:t>opisuje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uzorak</a:t>
            </a:r>
            <a:r>
              <a:rPr lang="en-US" dirty="0">
                <a:ea typeface="+mn-lt"/>
                <a:cs typeface="+mn-lt"/>
              </a:rPr>
              <a:t> koji se </a:t>
            </a:r>
            <a:r>
              <a:rPr lang="en-US" dirty="0" err="1">
                <a:ea typeface="+mn-lt"/>
                <a:cs typeface="+mn-lt"/>
              </a:rPr>
              <a:t>traži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Slični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wildcard </a:t>
            </a:r>
            <a:r>
              <a:rPr lang="en-US" dirty="0" err="1">
                <a:ea typeface="+mn-lt"/>
                <a:cs typeface="+mn-lt"/>
              </a:rPr>
              <a:t>iskazima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poput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latin typeface="Consolas"/>
              </a:rPr>
              <a:t>LIKE</a:t>
            </a:r>
            <a:r>
              <a:rPr lang="en-US" dirty="0">
                <a:ea typeface="+mn-lt"/>
                <a:cs typeface="+mn-lt"/>
              </a:rPr>
              <a:t>), </a:t>
            </a:r>
            <a:r>
              <a:rPr lang="en-US" dirty="0" err="1">
                <a:ea typeface="+mn-lt"/>
                <a:cs typeface="+mn-lt"/>
              </a:rPr>
              <a:t>ali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znatno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moćniji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Idealni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validaciju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pretragu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bazama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Pretraga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daje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rezultat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nakon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prolaza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kroz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>
                <a:ea typeface="+mn-lt"/>
                <a:cs typeface="+mn-lt"/>
              </a:rPr>
              <a:t>Po </a:t>
            </a:r>
            <a:r>
              <a:rPr lang="en-US" dirty="0" err="1">
                <a:ea typeface="+mn-lt"/>
                <a:cs typeface="+mn-lt"/>
              </a:rPr>
              <a:t>defaultu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nisu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osetljivi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mala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velika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slova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osim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ako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ea typeface="+mn-lt"/>
                <a:cs typeface="+mn-lt"/>
              </a:rPr>
              <a:t>BINARY </a:t>
            </a:r>
            <a:r>
              <a:rPr lang="en-US" dirty="0">
                <a:ea typeface="+mn-lt"/>
                <a:cs typeface="+mn-lt"/>
              </a:rPr>
              <a:t>operator.</a:t>
            </a:r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BEE100A-0E35-A21B-C985-531A42764068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AF15623F-A0F4-5F78-42AF-3D3940E9F75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A624D842-FA81-FC6C-39A5-7D9C8176E9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C80B4252-813B-750F-1B1E-24405CEBE08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7032A879-6AD7-1BB2-14AC-7E23E4FA2DC6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68618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C27E7-8881-9AF6-54C8-8EB2FC95C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C485D-F4A1-AA9C-AA0F-B0790F4C5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Osnovni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Metakarakteri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Operatori</a:t>
            </a:r>
            <a:endParaRPr lang="en-US" dirty="0" err="1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D46EAD-30CB-39B6-A502-93AC84467065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BD7FEBDC-EFC6-11B2-E510-7D86C9F79FE1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6B2D1E9-56A0-42DF-FA5D-B739F2845B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7CD38442-5A37-5E26-A88D-E7A14C3E6EBC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2A7CE32B-1446-EBAA-0982-DFD4EDEAA83A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7FEA18-FA96-8B4B-A93B-4FF9A59AC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8120"/>
            <a:ext cx="12192000" cy="380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19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03A91-86E9-2CD1-31D4-FDF4A5F1A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8C074-E375-99DA-E31B-CAA9CF658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Kvantifikatori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5F4FA-47DC-B6F8-F834-30EDE3D70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 err="1">
                <a:ea typeface="+mn-lt"/>
                <a:cs typeface="+mn-lt"/>
              </a:rPr>
              <a:t>Definišu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koliko</a:t>
            </a:r>
            <a:r>
              <a:rPr lang="en-US" dirty="0">
                <a:ea typeface="+mn-lt"/>
                <a:cs typeface="+mn-lt"/>
              </a:rPr>
              <a:t> puta se </a:t>
            </a:r>
            <a:r>
              <a:rPr lang="en-US" dirty="0" err="1">
                <a:ea typeface="+mn-lt"/>
                <a:cs typeface="+mn-lt"/>
              </a:rPr>
              <a:t>prethodni</a:t>
            </a:r>
            <a:r>
              <a:rPr lang="en-US" dirty="0">
                <a:ea typeface="+mn-lt"/>
                <a:cs typeface="+mn-lt"/>
              </a:rPr>
              <a:t> element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ponoviti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*</a:t>
            </a:r>
            <a:r>
              <a:rPr lang="en-US" dirty="0">
                <a:ea typeface="+mn-lt"/>
                <a:cs typeface="+mn-lt"/>
              </a:rPr>
              <a:t>: Nula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puta.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+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Jedna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instanci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?</a:t>
            </a:r>
            <a:r>
              <a:rPr lang="en-US" dirty="0">
                <a:ea typeface="+mn-lt"/>
                <a:cs typeface="+mn-lt"/>
              </a:rPr>
              <a:t>: Nula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instanca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opciono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{n}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Tačno</a:t>
            </a:r>
            <a:r>
              <a:rPr lang="en-US" dirty="0">
                <a:ea typeface="+mn-lt"/>
                <a:cs typeface="+mn-lt"/>
              </a:rPr>
              <a:t> n puta.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{n,}</a:t>
            </a:r>
            <a:r>
              <a:rPr lang="en-US" dirty="0">
                <a:ea typeface="+mn-lt"/>
                <a:cs typeface="+mn-lt"/>
              </a:rPr>
              <a:t>: Minimum n puta.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{n, m}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Između</a:t>
            </a:r>
            <a:r>
              <a:rPr lang="en-US" dirty="0">
                <a:ea typeface="+mn-lt"/>
                <a:cs typeface="+mn-lt"/>
              </a:rPr>
              <a:t> n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m puta.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A61B5D1-974D-D535-87EE-53F320C880CE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C90E518-C96D-D46C-F3DB-D3655960C5D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1AA8CE5-DB03-8D4C-04F6-C4BCE07B15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FC5A3C66-D395-B646-1FFE-205CEF2810F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F6B1522F-1F88-2F67-477D-322E80CDADD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50922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1C47F-AE97-CB14-61A0-A9EC38597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1A5EE-2305-E5E8-5D52-A5F56399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Klase </a:t>
            </a:r>
            <a:r>
              <a:rPr lang="en-US" dirty="0" err="1">
                <a:ea typeface="+mj-lt"/>
                <a:cs typeface="+mj-lt"/>
              </a:rPr>
              <a:t>karaktera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66D9D-19B8-2218-A1BC-2A43A7646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 err="1">
                <a:ea typeface="+mn-lt"/>
                <a:cs typeface="+mn-lt"/>
              </a:rPr>
              <a:t>Umesto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pisanja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opsega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možemo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predefinisane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klase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[[:</a:t>
            </a:r>
            <a:r>
              <a:rPr lang="en-US" b="1" dirty="0" err="1">
                <a:solidFill>
                  <a:srgbClr val="C00000"/>
                </a:solidFill>
                <a:ea typeface="+mn-lt"/>
                <a:cs typeface="+mn-lt"/>
              </a:rPr>
              <a:t>alnum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:]]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Slova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brojevi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[[:alpha:]]</a:t>
            </a:r>
            <a:r>
              <a:rPr lang="en-US" dirty="0">
                <a:ea typeface="+mn-lt"/>
                <a:cs typeface="+mn-lt"/>
              </a:rPr>
              <a:t>: Samo </a:t>
            </a:r>
            <a:r>
              <a:rPr lang="en-US" dirty="0" err="1">
                <a:ea typeface="+mn-lt"/>
                <a:cs typeface="+mn-lt"/>
              </a:rPr>
              <a:t>slova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[[:digit:]]</a:t>
            </a:r>
            <a:r>
              <a:rPr lang="en-US" dirty="0">
                <a:ea typeface="+mn-lt"/>
                <a:cs typeface="+mn-lt"/>
              </a:rPr>
              <a:t>: Samo </a:t>
            </a:r>
            <a:r>
              <a:rPr lang="en-US" dirty="0" err="1">
                <a:ea typeface="+mn-lt"/>
                <a:cs typeface="+mn-lt"/>
              </a:rPr>
              <a:t>cifre</a:t>
            </a:r>
            <a:r>
              <a:rPr lang="en-US" dirty="0">
                <a:ea typeface="+mn-lt"/>
                <a:cs typeface="+mn-lt"/>
              </a:rPr>
              <a:t> (0-9).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[[:blank:]]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Razmak</a:t>
            </a:r>
            <a:r>
              <a:rPr lang="en-US" dirty="0">
                <a:ea typeface="+mn-lt"/>
                <a:cs typeface="+mn-lt"/>
              </a:rPr>
              <a:t> (Space)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Tab.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[[:lower:]] / [[:upper:]]</a:t>
            </a:r>
            <a:r>
              <a:rPr lang="en-US" dirty="0">
                <a:ea typeface="+mn-lt"/>
                <a:cs typeface="+mn-lt"/>
              </a:rPr>
              <a:t>: Mala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velika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slova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\\b</a:t>
            </a:r>
            <a:r>
              <a:rPr lang="en-US" dirty="0">
                <a:ea typeface="+mn-lt"/>
                <a:cs typeface="+mn-lt"/>
              </a:rPr>
              <a:t> - Granica </a:t>
            </a:r>
            <a:r>
              <a:rPr lang="en-US" dirty="0" err="1">
                <a:ea typeface="+mn-lt"/>
                <a:cs typeface="+mn-lt"/>
              </a:rPr>
              <a:t>reči</a:t>
            </a:r>
            <a:r>
              <a:rPr lang="en-US" dirty="0">
                <a:ea typeface="+mn-lt"/>
                <a:cs typeface="+mn-lt"/>
              </a:rPr>
              <a:t> (Word boundary) – </a:t>
            </a:r>
            <a:r>
              <a:rPr lang="en-US" dirty="0" err="1">
                <a:ea typeface="+mn-lt"/>
                <a:cs typeface="+mn-lt"/>
              </a:rPr>
              <a:t>menja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početak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kraj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D7C3B6-235D-5EA5-9D3D-DFE51BB419D9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AA9E9AA7-7D55-2B3A-44B9-846E536129D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7F0FAFF-B967-3633-DB59-D3AD716450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F11C2145-6C10-FAC9-765D-12AA72847D8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A3598526-D017-BBD6-4E30-AA56370FC252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305761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67FB-1FDA-3D1B-98A8-EA756E722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02098-7148-B267-6329-CA43F7B91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Pretraga</a:t>
            </a:r>
            <a:r>
              <a:rPr lang="en-US" dirty="0">
                <a:ea typeface="+mj-lt"/>
                <a:cs typeface="+mj-lt"/>
              </a:rPr>
              <a:t> po </a:t>
            </a:r>
            <a:r>
              <a:rPr lang="en-US" dirty="0" err="1">
                <a:ea typeface="+mj-lt"/>
                <a:cs typeface="+mj-lt"/>
              </a:rPr>
              <a:t>početku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kraju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stringa</a:t>
            </a:r>
            <a:r>
              <a:rPr lang="en-US" dirty="0">
                <a:ea typeface="+mj-lt"/>
                <a:cs typeface="+mj-lt"/>
              </a:rPr>
              <a:t> (^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$)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22E36-26DE-C8B1-5E23-8644CCD82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524" y="1545478"/>
            <a:ext cx="1156895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>
                <a:ea typeface="+mn-lt"/>
                <a:cs typeface="+mn-lt"/>
              </a:rPr>
              <a:t>Kao </a:t>
            </a:r>
            <a:r>
              <a:rPr lang="en-US" dirty="0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slajdovi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navode</a:t>
            </a:r>
            <a:r>
              <a:rPr lang="en-US" dirty="0">
                <a:ea typeface="+mn-lt"/>
                <a:cs typeface="+mn-lt"/>
              </a:rPr>
              <a:t>, ^ </a:t>
            </a:r>
            <a:r>
              <a:rPr lang="en-US" dirty="0" err="1">
                <a:ea typeface="+mn-lt"/>
                <a:cs typeface="+mn-lt"/>
              </a:rPr>
              <a:t>mečuje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početak</a:t>
            </a:r>
            <a:r>
              <a:rPr lang="en-US" dirty="0">
                <a:ea typeface="+mn-lt"/>
                <a:cs typeface="+mn-lt"/>
              </a:rPr>
              <a:t>, a $ </a:t>
            </a:r>
            <a:r>
              <a:rPr lang="en-US" dirty="0" err="1">
                <a:ea typeface="+mn-lt"/>
                <a:cs typeface="+mn-lt"/>
              </a:rPr>
              <a:t>kraj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stringa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Opis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kupce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počinje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'A', a </a:t>
            </a:r>
            <a:r>
              <a:rPr lang="en-US" dirty="0" err="1">
                <a:ea typeface="+mn-lt"/>
                <a:cs typeface="+mn-lt"/>
              </a:rPr>
              <a:t>prezime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završava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'S'.</a:t>
            </a:r>
          </a:p>
          <a:p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5867064-3782-2E79-A38F-B35E70A771A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31E9637-7D45-AE1D-CD27-31700D5B30B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9B73B0CC-5FF0-F1B0-CCA3-97C437383A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D1269224-FB45-F0F2-AC37-DB046D14C82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CB846C55-9FD9-AD01-CF66-E5950968A28B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C112170-A721-8E70-C71B-3635A6F81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160" y="3512203"/>
            <a:ext cx="4404473" cy="1592917"/>
          </a:xfrm>
          <a:prstGeom prst="rect">
            <a:avLst/>
          </a:prstGeom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B836DF3-B0EA-8B32-2903-957CC5207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428" y="2827244"/>
            <a:ext cx="2991410" cy="296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19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DA124-B0A2-E2A9-F8DD-BF8E3380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308F5-EB43-BAA0-74C2-54475577D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Korišćenje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opsega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alternativa</a:t>
            </a:r>
            <a:r>
              <a:rPr lang="en-US" dirty="0">
                <a:ea typeface="+mj-lt"/>
                <a:cs typeface="+mj-lt"/>
              </a:rPr>
              <a:t> ([...]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|)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6FE99-AED9-E4E5-FD4C-91A96985F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524" y="1545478"/>
            <a:ext cx="1156895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 err="1">
                <a:ea typeface="+mn-lt"/>
                <a:cs typeface="+mn-lt"/>
              </a:rPr>
              <a:t>Uglaste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zagrade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definišu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skup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karaktera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dok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uspravna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crta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služi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"ILI".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Opis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filmove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čiji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naslov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počinje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slovima</a:t>
            </a:r>
            <a:r>
              <a:rPr lang="en-US" dirty="0">
                <a:ea typeface="+mn-lt"/>
                <a:cs typeface="+mn-lt"/>
              </a:rPr>
              <a:t> 'B', 'C'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'D', a </a:t>
            </a:r>
            <a:r>
              <a:rPr lang="en-US" dirty="0" err="1">
                <a:ea typeface="+mn-lt"/>
                <a:cs typeface="+mn-lt"/>
              </a:rPr>
              <a:t>kategorisani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"G"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"PG" </a:t>
            </a:r>
            <a:r>
              <a:rPr lang="en-US" dirty="0" err="1">
                <a:ea typeface="+mn-lt"/>
                <a:cs typeface="+mn-lt"/>
              </a:rPr>
              <a:t>rejting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480EADF-49F8-B16B-B88C-DB13195ACA34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FA6A1692-5AFF-27F1-E4D7-0905D47B383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52BE08D-F2B4-97C2-E614-058CC7932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DC6EF4A-4E0A-C169-7256-78FDC27FEB8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677C5D59-93F3-D7B7-5706-3D0DF024868D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5DAF73F-AF51-DFE4-2742-FA9E11C25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19" y="3517526"/>
            <a:ext cx="4965327" cy="1996889"/>
          </a:xfrm>
          <a:prstGeom prst="rect">
            <a:avLst/>
          </a:prstGeom>
        </p:spPr>
      </p:pic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E371B8F-6007-6C20-288C-120B7E4ED2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009" y="2618254"/>
            <a:ext cx="3914775" cy="379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57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03801-97F7-362F-523A-B18410C42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026BA-BBF8-176D-2C33-F5DE1E29C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7537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Precizna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dužina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karaktera</a:t>
            </a:r>
            <a:r>
              <a:rPr lang="en-US" dirty="0">
                <a:ea typeface="+mj-lt"/>
                <a:cs typeface="+mj-lt"/>
              </a:rPr>
              <a:t> ({n})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A77A9-CD62-C700-8BA6-617D76247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0259" y="1556684"/>
            <a:ext cx="9798423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 err="1">
                <a:ea typeface="+mn-lt"/>
                <a:cs typeface="+mn-lt"/>
              </a:rPr>
              <a:t>Slajdovi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objašnjavaju</a:t>
            </a:r>
            <a:r>
              <a:rPr lang="en-US" dirty="0">
                <a:ea typeface="+mn-lt"/>
                <a:cs typeface="+mn-lt"/>
              </a:rPr>
              <a:t> da se {n}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definisanje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broja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ponavljanja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Opis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adrese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svom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nazivu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</a:t>
            </a:r>
            <a:r>
              <a:rPr lang="en-US" dirty="0">
                <a:ea typeface="+mn-lt"/>
                <a:cs typeface="+mn-lt"/>
              </a:rPr>
              <a:t> 5 </a:t>
            </a:r>
            <a:r>
              <a:rPr lang="en-US" dirty="0" err="1">
                <a:ea typeface="+mn-lt"/>
                <a:cs typeface="+mn-lt"/>
              </a:rPr>
              <a:t>cifara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poštanski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stringa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adrese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4DD979F-D24D-270F-9355-908CFA389D7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020E9C6-32D8-8331-DDD5-3A52DF815DAF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D0046F82-D492-1104-4FE3-A2867F399D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0D5CA15-CB22-FF99-E554-AE9D490C68C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95D89BD2-39BE-DA68-AC0F-4D7BA5F96EBE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55E5F0A-0BB7-1CFD-EC96-8A9E0104B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377" y="3765737"/>
            <a:ext cx="5909422" cy="15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29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23CF5-8F7B-617C-2257-9CFFFD35D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1F132-B31F-2145-5F7A-E16A9C1EB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18" y="107390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Grupisanje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opseg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ponavljanja</a:t>
            </a:r>
            <a:r>
              <a:rPr lang="en-US" dirty="0">
                <a:ea typeface="+mj-lt"/>
                <a:cs typeface="+mj-lt"/>
              </a:rPr>
              <a:t> (()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{</a:t>
            </a:r>
            <a:r>
              <a:rPr lang="en-US" dirty="0" err="1">
                <a:ea typeface="+mj-lt"/>
                <a:cs typeface="+mj-lt"/>
              </a:rPr>
              <a:t>m,n</a:t>
            </a:r>
            <a:r>
              <a:rPr lang="en-US" dirty="0">
                <a:ea typeface="+mj-lt"/>
                <a:cs typeface="+mj-lt"/>
              </a:rPr>
              <a:t>})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8FEC9-16C4-0A62-B30C-AD018205F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8" y="1175684"/>
            <a:ext cx="11221569" cy="42841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dirty="0" err="1">
                <a:ea typeface="+mn-lt"/>
                <a:cs typeface="+mn-lt"/>
              </a:rPr>
              <a:t>Prezentacija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pokazuje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kako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zagrade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koriste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grupisanje</a:t>
            </a:r>
            <a:r>
              <a:rPr lang="en-US" dirty="0">
                <a:ea typeface="+mn-lt"/>
                <a:cs typeface="+mn-lt"/>
              </a:rPr>
              <a:t>, a {</a:t>
            </a:r>
            <a:r>
              <a:rPr lang="en-US" dirty="0" err="1">
                <a:ea typeface="+mn-lt"/>
                <a:cs typeface="+mn-lt"/>
              </a:rPr>
              <a:t>m,n</a:t>
            </a:r>
            <a:r>
              <a:rPr lang="en-US" dirty="0">
                <a:ea typeface="+mn-lt"/>
                <a:cs typeface="+mn-lt"/>
              </a:rPr>
              <a:t>} za </a:t>
            </a:r>
            <a:r>
              <a:rPr lang="en-US" dirty="0" err="1">
                <a:ea typeface="+mn-lt"/>
                <a:cs typeface="+mn-lt"/>
              </a:rPr>
              <a:t>varijabilni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ponavljanja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Opis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opise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filmova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sadrže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</a:t>
            </a:r>
            <a:r>
              <a:rPr lang="en-US" dirty="0">
                <a:ea typeface="+mn-lt"/>
                <a:cs typeface="+mn-lt"/>
              </a:rPr>
              <a:t> "Drama"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"Documentary", </a:t>
            </a:r>
            <a:r>
              <a:rPr lang="en-US" dirty="0" err="1">
                <a:ea typeface="+mn-lt"/>
                <a:cs typeface="+mn-lt"/>
              </a:rPr>
              <a:t>gde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reč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pojavljuje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nakon</a:t>
            </a:r>
            <a:r>
              <a:rPr lang="en-US" dirty="0">
                <a:ea typeface="+mn-lt"/>
                <a:cs typeface="+mn-lt"/>
              </a:rPr>
              <a:t> 10 do 20 </a:t>
            </a:r>
            <a:r>
              <a:rPr lang="en-US" dirty="0" err="1">
                <a:ea typeface="+mn-lt"/>
                <a:cs typeface="+mn-lt"/>
              </a:rPr>
              <a:t>bilo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karaktera</a:t>
            </a:r>
            <a:r>
              <a:rPr lang="en-US" dirty="0">
                <a:ea typeface="+mn-lt"/>
                <a:cs typeface="+mn-lt"/>
              </a:rPr>
              <a:t> od </a:t>
            </a:r>
            <a:r>
              <a:rPr lang="en-US" dirty="0" err="1">
                <a:ea typeface="+mn-lt"/>
                <a:cs typeface="+mn-lt"/>
              </a:rPr>
              <a:t>početka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opisa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>
                <a:ea typeface="+mn-lt"/>
                <a:cs typeface="+mn-lt"/>
              </a:rPr>
              <a:t>MySQL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0796EB1-E517-9607-CA27-CFCC19858254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27CAE66-33B7-F44A-CF78-8BCCA6E708FC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4FBDBFE7-954D-2239-972B-2AF17B20E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D7C80A59-EBC6-BD80-267A-29CD6636F5E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2E99BD04-2350-2320-C531-7B5473341240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11330FE-20D7-EB38-F876-8B0860B3A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353" y="2848999"/>
            <a:ext cx="8236324" cy="1316885"/>
          </a:xfrm>
          <a:prstGeom prst="rect">
            <a:avLst/>
          </a:prstGeom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8B03304-9E0A-724D-2307-4FBC9E8BDE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15" b="26682"/>
          <a:stretch>
            <a:fillRect/>
          </a:stretch>
        </p:blipFill>
        <p:spPr>
          <a:xfrm>
            <a:off x="641537" y="4425016"/>
            <a:ext cx="10918643" cy="158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78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Osnove</vt:lpstr>
      <vt:lpstr>Osnovni Metakarakteri i Operatori</vt:lpstr>
      <vt:lpstr>Kvantifikatori</vt:lpstr>
      <vt:lpstr>Klase karaktera</vt:lpstr>
      <vt:lpstr>Pretraga po početku i kraju stringa (^ i $)</vt:lpstr>
      <vt:lpstr>Korišćenje opsega i alternativa ([...] i |)</vt:lpstr>
      <vt:lpstr>Precizna dužina karaktera ({n})</vt:lpstr>
      <vt:lpstr>Grupisanje i opseg ponavljanja (() i {m,n})</vt:lpstr>
      <vt:lpstr>Početak i kraj reči (\\b)</vt:lpstr>
      <vt:lpstr>Još primera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143</cp:revision>
  <dcterms:created xsi:type="dcterms:W3CDTF">2026-02-19T08:54:33Z</dcterms:created>
  <dcterms:modified xsi:type="dcterms:W3CDTF">2026-03-04T17:59:54Z</dcterms:modified>
</cp:coreProperties>
</file>